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1" r:id="rId2"/>
  </p:sldMasterIdLst>
  <p:notesMasterIdLst>
    <p:notesMasterId r:id="rId28"/>
  </p:notesMasterIdLst>
  <p:sldIdLst>
    <p:sldId id="256" r:id="rId3"/>
    <p:sldId id="257" r:id="rId4"/>
    <p:sldId id="258" r:id="rId5"/>
    <p:sldId id="273" r:id="rId6"/>
    <p:sldId id="260" r:id="rId7"/>
    <p:sldId id="261" r:id="rId8"/>
    <p:sldId id="289" r:id="rId9"/>
    <p:sldId id="282" r:id="rId10"/>
    <p:sldId id="283" r:id="rId11"/>
    <p:sldId id="284" r:id="rId12"/>
    <p:sldId id="285" r:id="rId13"/>
    <p:sldId id="286" r:id="rId14"/>
    <p:sldId id="290" r:id="rId15"/>
    <p:sldId id="287" r:id="rId16"/>
    <p:sldId id="288" r:id="rId17"/>
    <p:sldId id="263" r:id="rId18"/>
    <p:sldId id="264" r:id="rId19"/>
    <p:sldId id="265" r:id="rId20"/>
    <p:sldId id="266" r:id="rId21"/>
    <p:sldId id="267" r:id="rId22"/>
    <p:sldId id="268" r:id="rId23"/>
    <p:sldId id="269" r:id="rId24"/>
    <p:sldId id="270" r:id="rId25"/>
    <p:sldId id="271" r:id="rId26"/>
    <p:sldId id="272"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hTzMpfI5xPmiZbU7ooXvkvmaEC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DC2D36-E3B2-43D8-8A49-52A111BB6EEF}">
  <a:tblStyle styleId="{8DDC2D36-E3B2-43D8-8A49-52A111BB6EEF}" styleName="Table_0">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57" autoAdjust="0"/>
  </p:normalViewPr>
  <p:slideViewPr>
    <p:cSldViewPr snapToGrid="0">
      <p:cViewPr varScale="1">
        <p:scale>
          <a:sx n="114" d="100"/>
          <a:sy n="114" d="100"/>
        </p:scale>
        <p:origin x="43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5" Type="http://customschemas.google.com/relationships/presentationmetadata" Target="metadata"/><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390C13-80BC-49E4-B486-FE63578E41B6}"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E9171FB3-AF1B-4700-9987-3BF989A8AC29}">
      <dgm:prSet phldrT="[Text]" custT="1"/>
      <dgm:spPr>
        <a:solidFill>
          <a:schemeClr val="accent6">
            <a:lumMod val="60000"/>
            <a:lumOff val="40000"/>
          </a:schemeClr>
        </a:solidFill>
      </dgm:spPr>
      <dgm:t>
        <a:bodyPr/>
        <a:lstStyle/>
        <a:p>
          <a:r>
            <a:rPr lang="en-US" sz="1800" b="1" dirty="0"/>
            <a:t>COVID Vaccination Status (CDC)</a:t>
          </a:r>
        </a:p>
      </dgm:t>
    </dgm:pt>
    <dgm:pt modelId="{1655563D-8026-477D-9A75-419E679FCF87}" type="parTrans" cxnId="{3600FCAA-6A33-40F2-9A65-2A6E736BA5AD}">
      <dgm:prSet/>
      <dgm:spPr/>
      <dgm:t>
        <a:bodyPr/>
        <a:lstStyle/>
        <a:p>
          <a:endParaRPr lang="en-US"/>
        </a:p>
      </dgm:t>
    </dgm:pt>
    <dgm:pt modelId="{AF467470-6B60-46AA-B1F1-FD420CA1493C}" type="sibTrans" cxnId="{3600FCAA-6A33-40F2-9A65-2A6E736BA5AD}">
      <dgm:prSet/>
      <dgm:spPr/>
      <dgm:t>
        <a:bodyPr/>
        <a:lstStyle/>
        <a:p>
          <a:endParaRPr lang="en-US"/>
        </a:p>
      </dgm:t>
    </dgm:pt>
    <dgm:pt modelId="{9EDBD499-42B2-4863-AAA1-1796D3C4526D}">
      <dgm:prSet phldrT="[Text]" custT="1"/>
      <dgm:spPr>
        <a:solidFill>
          <a:srgbClr val="C05900">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24130" tIns="24130" rIns="24130" bIns="24130" numCol="1" spcCol="1270" anchor="ctr" anchorCtr="0"/>
        <a:lstStyle/>
        <a:p>
          <a:r>
            <a:rPr lang="en-US" sz="1600" b="1" kern="1200" dirty="0"/>
            <a:t>Vaccination </a:t>
          </a:r>
          <a:r>
            <a:rPr lang="en-US" sz="1600" b="1" kern="1200" dirty="0">
              <a:solidFill>
                <a:srgbClr val="FFFFFF"/>
              </a:solidFill>
              <a:latin typeface="Arial" panose="020B0604020202020204"/>
              <a:ea typeface="+mn-ea"/>
              <a:cs typeface="+mn-cs"/>
            </a:rPr>
            <a:t>Hesitation</a:t>
          </a:r>
          <a:r>
            <a:rPr lang="en-US" sz="1600" b="1" kern="1200" dirty="0"/>
            <a:t> Index </a:t>
          </a:r>
        </a:p>
        <a:p>
          <a:r>
            <a:rPr lang="en-US" sz="1400" b="1" kern="1200" dirty="0"/>
            <a:t>(CDC)</a:t>
          </a:r>
        </a:p>
      </dgm:t>
    </dgm:pt>
    <dgm:pt modelId="{FAA9F07E-A5AD-43CC-89EF-E06C78519E99}" type="parTrans" cxnId="{7A3896A0-E6CD-435C-9B0D-D993550D6250}">
      <dgm:prSet/>
      <dgm:spPr/>
      <dgm:t>
        <a:bodyPr/>
        <a:lstStyle/>
        <a:p>
          <a:endParaRPr lang="en-US"/>
        </a:p>
      </dgm:t>
    </dgm:pt>
    <dgm:pt modelId="{040E40D3-4BF2-4A45-B1B6-7F176F3F1250}" type="sibTrans" cxnId="{7A3896A0-E6CD-435C-9B0D-D993550D6250}">
      <dgm:prSet/>
      <dgm:spPr/>
      <dgm:t>
        <a:bodyPr/>
        <a:lstStyle/>
        <a:p>
          <a:endParaRPr lang="en-US"/>
        </a:p>
      </dgm:t>
    </dgm:pt>
    <dgm:pt modelId="{9D7B3102-3B4B-4986-BF3F-085F18E7C382}">
      <dgm:prSet phldrT="[Text]" custT="1"/>
      <dgm:spPr/>
      <dgm:t>
        <a:bodyPr/>
        <a:lstStyle/>
        <a:p>
          <a:r>
            <a:rPr lang="en-US" sz="1600" dirty="0">
              <a:solidFill>
                <a:schemeClr val="bg1">
                  <a:lumMod val="95000"/>
                </a:schemeClr>
              </a:solidFill>
            </a:rPr>
            <a:t>Population and demographic data </a:t>
          </a:r>
        </a:p>
        <a:p>
          <a:r>
            <a:rPr lang="en-US" sz="1400" dirty="0">
              <a:solidFill>
                <a:schemeClr val="bg1">
                  <a:lumMod val="95000"/>
                </a:schemeClr>
              </a:solidFill>
            </a:rPr>
            <a:t>(US Census Bureau)</a:t>
          </a:r>
          <a:endParaRPr lang="en-US" sz="1400" b="1" dirty="0"/>
        </a:p>
      </dgm:t>
    </dgm:pt>
    <dgm:pt modelId="{B4F1BA93-F21D-41FF-91EC-D4772B5DCD75}" type="parTrans" cxnId="{B4F9DD4B-640B-433D-83EB-2265F72CE79B}">
      <dgm:prSet/>
      <dgm:spPr/>
      <dgm:t>
        <a:bodyPr/>
        <a:lstStyle/>
        <a:p>
          <a:endParaRPr lang="en-US"/>
        </a:p>
      </dgm:t>
    </dgm:pt>
    <dgm:pt modelId="{3A29B68E-5DF6-4F89-9268-2EEC95990667}" type="sibTrans" cxnId="{B4F9DD4B-640B-433D-83EB-2265F72CE79B}">
      <dgm:prSet/>
      <dgm:spPr/>
      <dgm:t>
        <a:bodyPr/>
        <a:lstStyle/>
        <a:p>
          <a:endParaRPr lang="en-US"/>
        </a:p>
      </dgm:t>
    </dgm:pt>
    <dgm:pt modelId="{D9D1F583-A195-4E51-AF07-6BFBA4ACF43F}">
      <dgm:prSet phldrT="[Text]" custT="1"/>
      <dgm:spPr/>
      <dgm:t>
        <a:bodyPr/>
        <a:lstStyle/>
        <a:p>
          <a:r>
            <a:rPr lang="en-US" sz="1600" b="1" dirty="0"/>
            <a:t>Nationwide Religion and Index </a:t>
          </a:r>
          <a:r>
            <a:rPr lang="en-US" sz="1400" b="1" dirty="0"/>
            <a:t>(Pew Research)</a:t>
          </a:r>
        </a:p>
      </dgm:t>
    </dgm:pt>
    <dgm:pt modelId="{F6FDEA7B-7601-4011-969C-CA67F8C038E3}" type="parTrans" cxnId="{FBA1EBEB-01BD-4B49-BD03-364A4ABAA1A4}">
      <dgm:prSet/>
      <dgm:spPr/>
      <dgm:t>
        <a:bodyPr/>
        <a:lstStyle/>
        <a:p>
          <a:endParaRPr lang="en-US"/>
        </a:p>
      </dgm:t>
    </dgm:pt>
    <dgm:pt modelId="{D0B0E00E-643D-4E3A-B7D3-7E8EC4C2EE8C}" type="sibTrans" cxnId="{FBA1EBEB-01BD-4B49-BD03-364A4ABAA1A4}">
      <dgm:prSet/>
      <dgm:spPr/>
      <dgm:t>
        <a:bodyPr/>
        <a:lstStyle/>
        <a:p>
          <a:endParaRPr lang="en-US"/>
        </a:p>
      </dgm:t>
    </dgm:pt>
    <dgm:pt modelId="{B9D84DF8-DB7B-43B5-BA6A-CCB4965EFAC5}">
      <dgm:prSet phldrT="[Text]" custT="1"/>
      <dgm:spPr>
        <a:solidFill>
          <a:srgbClr val="C05900">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20320" tIns="20320" rIns="20320" bIns="20320" numCol="1" spcCol="1270" anchor="ctr" anchorCtr="0"/>
        <a:lstStyle/>
        <a:p>
          <a:r>
            <a:rPr lang="en-US" sz="1600" b="1" dirty="0"/>
            <a:t>2020 US Presidential Election</a:t>
          </a:r>
        </a:p>
        <a:p>
          <a:r>
            <a:rPr lang="en-US" sz="1400" b="1" dirty="0"/>
            <a:t>(MIT </a:t>
          </a:r>
          <a:r>
            <a:rPr lang="en-US" sz="1400" b="1" dirty="0" err="1"/>
            <a:t>ElectionLab</a:t>
          </a:r>
          <a:r>
            <a:rPr lang="en-US" sz="1400" b="1" dirty="0"/>
            <a:t>)</a:t>
          </a:r>
        </a:p>
      </dgm:t>
    </dgm:pt>
    <dgm:pt modelId="{6F263E91-AE19-4E01-946F-A221219DB69B}" type="parTrans" cxnId="{C11C1D70-A669-4378-8B4D-156BB6B1F453}">
      <dgm:prSet/>
      <dgm:spPr/>
      <dgm:t>
        <a:bodyPr/>
        <a:lstStyle/>
        <a:p>
          <a:endParaRPr lang="en-US"/>
        </a:p>
      </dgm:t>
    </dgm:pt>
    <dgm:pt modelId="{1FAB3D6D-6B6F-45BA-ABC7-21B40126C847}" type="sibTrans" cxnId="{C11C1D70-A669-4378-8B4D-156BB6B1F453}">
      <dgm:prSet/>
      <dgm:spPr/>
      <dgm:t>
        <a:bodyPr/>
        <a:lstStyle/>
        <a:p>
          <a:endParaRPr lang="en-US"/>
        </a:p>
      </dgm:t>
    </dgm:pt>
    <dgm:pt modelId="{C5C22510-51CF-4F04-9207-0AE4546B1BB6}">
      <dgm:prSet phldrT="[Text]" custT="1"/>
      <dgm:spPr/>
      <dgm:t>
        <a:bodyPr/>
        <a:lstStyle/>
        <a:p>
          <a:r>
            <a:rPr lang="en-US" sz="1600" b="1" dirty="0"/>
            <a:t>Vaccine Coverage Index </a:t>
          </a:r>
        </a:p>
        <a:p>
          <a:r>
            <a:rPr lang="en-US" sz="1400" b="1" dirty="0"/>
            <a:t>(CDC)</a:t>
          </a:r>
          <a:endParaRPr lang="en-US" sz="1600" dirty="0">
            <a:solidFill>
              <a:schemeClr val="bg1">
                <a:lumMod val="95000"/>
              </a:schemeClr>
            </a:solidFill>
          </a:endParaRPr>
        </a:p>
      </dgm:t>
    </dgm:pt>
    <dgm:pt modelId="{9552C740-4BE5-4D03-914A-7913E2CA835C}" type="parTrans" cxnId="{78D13E73-CD4E-420A-8E30-74E9B04643F3}">
      <dgm:prSet/>
      <dgm:spPr/>
      <dgm:t>
        <a:bodyPr/>
        <a:lstStyle/>
        <a:p>
          <a:endParaRPr lang="en-US"/>
        </a:p>
      </dgm:t>
    </dgm:pt>
    <dgm:pt modelId="{C0E4315E-12B6-49D0-BCAF-4FA809DA3917}" type="sibTrans" cxnId="{78D13E73-CD4E-420A-8E30-74E9B04643F3}">
      <dgm:prSet/>
      <dgm:spPr/>
      <dgm:t>
        <a:bodyPr/>
        <a:lstStyle/>
        <a:p>
          <a:endParaRPr lang="en-US"/>
        </a:p>
      </dgm:t>
    </dgm:pt>
    <dgm:pt modelId="{FBCB3EC8-DEBE-44C7-ACD9-6336D9BC07A0}">
      <dgm:prSet phldrT="[Text]"/>
      <dgm:spPr/>
    </dgm:pt>
    <dgm:pt modelId="{7D61E210-371B-4429-986B-BC3C23B27AB3}" type="parTrans" cxnId="{E970D946-59B5-4416-BC6B-587B6C3F1BFF}">
      <dgm:prSet/>
      <dgm:spPr/>
      <dgm:t>
        <a:bodyPr/>
        <a:lstStyle/>
        <a:p>
          <a:endParaRPr lang="en-US"/>
        </a:p>
      </dgm:t>
    </dgm:pt>
    <dgm:pt modelId="{08C5C7CB-21DF-4BBF-BA3E-C59D12CC81D7}" type="sibTrans" cxnId="{E970D946-59B5-4416-BC6B-587B6C3F1BFF}">
      <dgm:prSet/>
      <dgm:spPr/>
      <dgm:t>
        <a:bodyPr/>
        <a:lstStyle/>
        <a:p>
          <a:endParaRPr lang="en-US"/>
        </a:p>
      </dgm:t>
    </dgm:pt>
    <dgm:pt modelId="{616379A2-5D60-4913-959C-7B586CDE58A8}">
      <dgm:prSet phldrT="[Text]" custT="1"/>
      <dgm:spPr/>
      <dgm:t>
        <a:bodyPr/>
        <a:lstStyle/>
        <a:p>
          <a:pPr marL="0" lvl="0" indent="0" algn="ctr" defTabSz="577850">
            <a:lnSpc>
              <a:spcPct val="90000"/>
            </a:lnSpc>
            <a:spcBef>
              <a:spcPct val="0"/>
            </a:spcBef>
            <a:spcAft>
              <a:spcPct val="35000"/>
            </a:spcAft>
            <a:buNone/>
          </a:pPr>
          <a:r>
            <a:rPr lang="en-US" sz="1600" b="1" kern="1200" dirty="0">
              <a:solidFill>
                <a:srgbClr val="FFFFFF">
                  <a:lumMod val="95000"/>
                </a:srgbClr>
              </a:solidFill>
              <a:latin typeface="Arial" panose="020B0604020202020204"/>
              <a:ea typeface="+mn-ea"/>
              <a:cs typeface="+mn-cs"/>
            </a:rPr>
            <a:t>Religious Landscape Study </a:t>
          </a:r>
        </a:p>
        <a:p>
          <a:pPr marL="0" lvl="0" indent="0" algn="ctr" defTabSz="577850">
            <a:lnSpc>
              <a:spcPct val="90000"/>
            </a:lnSpc>
            <a:spcBef>
              <a:spcPct val="0"/>
            </a:spcBef>
            <a:spcAft>
              <a:spcPct val="35000"/>
            </a:spcAft>
            <a:buNone/>
          </a:pPr>
          <a:r>
            <a:rPr lang="en-US" sz="1400" b="1" kern="1200" dirty="0">
              <a:solidFill>
                <a:srgbClr val="FFFFFF">
                  <a:lumMod val="95000"/>
                </a:srgbClr>
              </a:solidFill>
              <a:latin typeface="Arial" panose="020B0604020202020204"/>
              <a:ea typeface="+mn-ea"/>
              <a:cs typeface="+mn-cs"/>
            </a:rPr>
            <a:t>(Pew Research</a:t>
          </a:r>
          <a:r>
            <a:rPr lang="zh-CN" altLang="en-US" sz="1400" b="1" kern="1200" dirty="0">
              <a:solidFill>
                <a:srgbClr val="FFFFFF">
                  <a:lumMod val="95000"/>
                </a:srgbClr>
              </a:solidFill>
              <a:latin typeface="Arial" panose="020B0604020202020204"/>
              <a:ea typeface="+mn-ea"/>
              <a:cs typeface="+mn-cs"/>
            </a:rPr>
            <a:t>）</a:t>
          </a:r>
          <a:endParaRPr lang="en-US" sz="1400" b="1" kern="1200" dirty="0">
            <a:solidFill>
              <a:srgbClr val="FFFFFF">
                <a:lumMod val="95000"/>
              </a:srgbClr>
            </a:solidFill>
            <a:latin typeface="Arial" panose="020B0604020202020204"/>
            <a:ea typeface="+mn-ea"/>
            <a:cs typeface="+mn-cs"/>
          </a:endParaRPr>
        </a:p>
      </dgm:t>
    </dgm:pt>
    <dgm:pt modelId="{38881F8B-11E5-4F52-AD11-19864811E008}" type="parTrans" cxnId="{41B60624-5F2D-4C8C-920D-7FC5AF7FCC8A}">
      <dgm:prSet/>
      <dgm:spPr/>
      <dgm:t>
        <a:bodyPr/>
        <a:lstStyle/>
        <a:p>
          <a:endParaRPr lang="en-US"/>
        </a:p>
      </dgm:t>
    </dgm:pt>
    <dgm:pt modelId="{34716C49-E4C3-4605-8DDE-F739741FD01D}" type="sibTrans" cxnId="{41B60624-5F2D-4C8C-920D-7FC5AF7FCC8A}">
      <dgm:prSet/>
      <dgm:spPr/>
      <dgm:t>
        <a:bodyPr/>
        <a:lstStyle/>
        <a:p>
          <a:endParaRPr lang="en-US"/>
        </a:p>
      </dgm:t>
    </dgm:pt>
    <dgm:pt modelId="{EF611ACB-14DC-4B46-A299-85CF90F322CF}" type="pres">
      <dgm:prSet presAssocID="{AC390C13-80BC-49E4-B486-FE63578E41B6}" presName="Name0" presStyleCnt="0">
        <dgm:presLayoutVars>
          <dgm:chMax val="1"/>
          <dgm:chPref val="1"/>
          <dgm:dir/>
          <dgm:animOne val="branch"/>
          <dgm:animLvl val="lvl"/>
        </dgm:presLayoutVars>
      </dgm:prSet>
      <dgm:spPr/>
    </dgm:pt>
    <dgm:pt modelId="{956BE2E5-E8D7-4324-837C-6C86AD20A9DD}" type="pres">
      <dgm:prSet presAssocID="{E9171FB3-AF1B-4700-9987-3BF989A8AC29}" presName="Parent" presStyleLbl="node0" presStyleIdx="0" presStyleCnt="1">
        <dgm:presLayoutVars>
          <dgm:chMax val="6"/>
          <dgm:chPref val="6"/>
        </dgm:presLayoutVars>
      </dgm:prSet>
      <dgm:spPr/>
    </dgm:pt>
    <dgm:pt modelId="{86CFE58D-9E80-43EF-BE9A-A93A0EEFC542}" type="pres">
      <dgm:prSet presAssocID="{9EDBD499-42B2-4863-AAA1-1796D3C4526D}" presName="Accent1" presStyleCnt="0"/>
      <dgm:spPr/>
    </dgm:pt>
    <dgm:pt modelId="{3748C116-43FE-4466-BE69-DD548EBEE990}" type="pres">
      <dgm:prSet presAssocID="{9EDBD499-42B2-4863-AAA1-1796D3C4526D}" presName="Accent" presStyleLbl="bgShp" presStyleIdx="0" presStyleCnt="6"/>
      <dgm:spPr/>
    </dgm:pt>
    <dgm:pt modelId="{14FA2DD7-7707-4483-BCA8-5B74F2F63B01}" type="pres">
      <dgm:prSet presAssocID="{9EDBD499-42B2-4863-AAA1-1796D3C4526D}" presName="Child1" presStyleLbl="node1" presStyleIdx="0" presStyleCnt="6">
        <dgm:presLayoutVars>
          <dgm:chMax val="0"/>
          <dgm:chPref val="0"/>
          <dgm:bulletEnabled val="1"/>
        </dgm:presLayoutVars>
      </dgm:prSet>
      <dgm:spPr>
        <a:xfrm>
          <a:off x="3157475" y="0"/>
          <a:ext cx="1820800" cy="1575206"/>
        </a:xfrm>
        <a:prstGeom prst="hexagon">
          <a:avLst>
            <a:gd name="adj" fmla="val 28570"/>
            <a:gd name="vf" fmla="val 115470"/>
          </a:avLst>
        </a:prstGeom>
      </dgm:spPr>
    </dgm:pt>
    <dgm:pt modelId="{F2ED00AB-9D93-4C55-B078-15FB8FC6B183}" type="pres">
      <dgm:prSet presAssocID="{9D7B3102-3B4B-4986-BF3F-085F18E7C382}" presName="Accent2" presStyleCnt="0"/>
      <dgm:spPr/>
    </dgm:pt>
    <dgm:pt modelId="{41EF9D89-FFE0-40E6-9623-5F6B1BF6B4C8}" type="pres">
      <dgm:prSet presAssocID="{9D7B3102-3B4B-4986-BF3F-085F18E7C382}" presName="Accent" presStyleLbl="bgShp" presStyleIdx="1" presStyleCnt="6"/>
      <dgm:spPr/>
    </dgm:pt>
    <dgm:pt modelId="{7229DA6B-2C84-4DCE-AE09-AF609A600A71}" type="pres">
      <dgm:prSet presAssocID="{9D7B3102-3B4B-4986-BF3F-085F18E7C382}" presName="Child2" presStyleLbl="node1" presStyleIdx="1" presStyleCnt="6">
        <dgm:presLayoutVars>
          <dgm:chMax val="0"/>
          <dgm:chPref val="0"/>
          <dgm:bulletEnabled val="1"/>
        </dgm:presLayoutVars>
      </dgm:prSet>
      <dgm:spPr/>
    </dgm:pt>
    <dgm:pt modelId="{A3DD2F98-5CD6-4F93-B22E-0DCEA27357BF}" type="pres">
      <dgm:prSet presAssocID="{D9D1F583-A195-4E51-AF07-6BFBA4ACF43F}" presName="Accent3" presStyleCnt="0"/>
      <dgm:spPr/>
    </dgm:pt>
    <dgm:pt modelId="{214C72B2-8CD0-4591-9D44-E27EADE11035}" type="pres">
      <dgm:prSet presAssocID="{D9D1F583-A195-4E51-AF07-6BFBA4ACF43F}" presName="Accent" presStyleLbl="bgShp" presStyleIdx="2" presStyleCnt="6"/>
      <dgm:spPr/>
    </dgm:pt>
    <dgm:pt modelId="{097299C7-5A3A-4043-97F0-D7C6BE3FC04B}" type="pres">
      <dgm:prSet presAssocID="{D9D1F583-A195-4E51-AF07-6BFBA4ACF43F}" presName="Child3" presStyleLbl="node1" presStyleIdx="2" presStyleCnt="6">
        <dgm:presLayoutVars>
          <dgm:chMax val="0"/>
          <dgm:chPref val="0"/>
          <dgm:bulletEnabled val="1"/>
        </dgm:presLayoutVars>
      </dgm:prSet>
      <dgm:spPr/>
    </dgm:pt>
    <dgm:pt modelId="{AFABFBB3-A1E5-45DB-BCDC-850239F4BD15}" type="pres">
      <dgm:prSet presAssocID="{616379A2-5D60-4913-959C-7B586CDE58A8}" presName="Accent4" presStyleCnt="0"/>
      <dgm:spPr/>
    </dgm:pt>
    <dgm:pt modelId="{6654B7A6-4660-4497-9AFB-3F660401DE6D}" type="pres">
      <dgm:prSet presAssocID="{616379A2-5D60-4913-959C-7B586CDE58A8}" presName="Accent" presStyleLbl="bgShp" presStyleIdx="3" presStyleCnt="6"/>
      <dgm:spPr/>
    </dgm:pt>
    <dgm:pt modelId="{816E2151-387B-46F2-B477-24005B7D20F7}" type="pres">
      <dgm:prSet presAssocID="{616379A2-5D60-4913-959C-7B586CDE58A8}" presName="Child4" presStyleLbl="node1" presStyleIdx="3" presStyleCnt="6">
        <dgm:presLayoutVars>
          <dgm:chMax val="0"/>
          <dgm:chPref val="0"/>
          <dgm:bulletEnabled val="1"/>
        </dgm:presLayoutVars>
      </dgm:prSet>
      <dgm:spPr/>
    </dgm:pt>
    <dgm:pt modelId="{A92F219F-58AD-4B6D-B52C-740DDB68CEE8}" type="pres">
      <dgm:prSet presAssocID="{B9D84DF8-DB7B-43B5-BA6A-CCB4965EFAC5}" presName="Accent5" presStyleCnt="0"/>
      <dgm:spPr/>
    </dgm:pt>
    <dgm:pt modelId="{CC99A4E9-F412-4882-AE44-F1635C8B26F4}" type="pres">
      <dgm:prSet presAssocID="{B9D84DF8-DB7B-43B5-BA6A-CCB4965EFAC5}" presName="Accent" presStyleLbl="bgShp" presStyleIdx="4" presStyleCnt="6"/>
      <dgm:spPr/>
    </dgm:pt>
    <dgm:pt modelId="{5F5F4A3A-303C-46C3-9561-02B0ED40AF58}" type="pres">
      <dgm:prSet presAssocID="{B9D84DF8-DB7B-43B5-BA6A-CCB4965EFAC5}" presName="Child5" presStyleLbl="node1" presStyleIdx="4" presStyleCnt="6">
        <dgm:presLayoutVars>
          <dgm:chMax val="0"/>
          <dgm:chPref val="0"/>
          <dgm:bulletEnabled val="1"/>
        </dgm:presLayoutVars>
      </dgm:prSet>
      <dgm:spPr>
        <a:xfrm>
          <a:off x="1479837" y="2874602"/>
          <a:ext cx="1820800" cy="1575206"/>
        </a:xfrm>
        <a:prstGeom prst="hexagon">
          <a:avLst>
            <a:gd name="adj" fmla="val 28570"/>
            <a:gd name="vf" fmla="val 115470"/>
          </a:avLst>
        </a:prstGeom>
      </dgm:spPr>
    </dgm:pt>
    <dgm:pt modelId="{8C524612-5E07-486C-8BAE-AF5824BF8BC6}" type="pres">
      <dgm:prSet presAssocID="{C5C22510-51CF-4F04-9207-0AE4546B1BB6}" presName="Accent6" presStyleCnt="0"/>
      <dgm:spPr/>
    </dgm:pt>
    <dgm:pt modelId="{CFD06209-25C3-4918-AFB8-E88177515A94}" type="pres">
      <dgm:prSet presAssocID="{C5C22510-51CF-4F04-9207-0AE4546B1BB6}" presName="Accent" presStyleLbl="bgShp" presStyleIdx="5" presStyleCnt="6"/>
      <dgm:spPr/>
    </dgm:pt>
    <dgm:pt modelId="{7D5BBB47-23ED-4568-9ADA-5CBD8863C135}" type="pres">
      <dgm:prSet presAssocID="{C5C22510-51CF-4F04-9207-0AE4546B1BB6}" presName="Child6" presStyleLbl="node1" presStyleIdx="5" presStyleCnt="6">
        <dgm:presLayoutVars>
          <dgm:chMax val="0"/>
          <dgm:chPref val="0"/>
          <dgm:bulletEnabled val="1"/>
        </dgm:presLayoutVars>
      </dgm:prSet>
      <dgm:spPr/>
    </dgm:pt>
  </dgm:ptLst>
  <dgm:cxnLst>
    <dgm:cxn modelId="{41B60624-5F2D-4C8C-920D-7FC5AF7FCC8A}" srcId="{E9171FB3-AF1B-4700-9987-3BF989A8AC29}" destId="{616379A2-5D60-4913-959C-7B586CDE58A8}" srcOrd="3" destOrd="0" parTransId="{38881F8B-11E5-4F52-AD11-19864811E008}" sibTransId="{34716C49-E4C3-4605-8DDE-F739741FD01D}"/>
    <dgm:cxn modelId="{DA23D734-9188-4D41-B288-84C275BC6C25}" type="presOf" srcId="{C5C22510-51CF-4F04-9207-0AE4546B1BB6}" destId="{7D5BBB47-23ED-4568-9ADA-5CBD8863C135}" srcOrd="0" destOrd="0" presId="urn:microsoft.com/office/officeart/2011/layout/HexagonRadial"/>
    <dgm:cxn modelId="{222B9064-B223-48F5-8B7E-6E9606FCE69D}" type="presOf" srcId="{9D7B3102-3B4B-4986-BF3F-085F18E7C382}" destId="{7229DA6B-2C84-4DCE-AE09-AF609A600A71}" srcOrd="0" destOrd="0" presId="urn:microsoft.com/office/officeart/2011/layout/HexagonRadial"/>
    <dgm:cxn modelId="{E970D946-59B5-4416-BC6B-587B6C3F1BFF}" srcId="{E9171FB3-AF1B-4700-9987-3BF989A8AC29}" destId="{FBCB3EC8-DEBE-44C7-ACD9-6336D9BC07A0}" srcOrd="6" destOrd="0" parTransId="{7D61E210-371B-4429-986B-BC3C23B27AB3}" sibTransId="{08C5C7CB-21DF-4BBF-BA3E-C59D12CC81D7}"/>
    <dgm:cxn modelId="{B4F9DD4B-640B-433D-83EB-2265F72CE79B}" srcId="{E9171FB3-AF1B-4700-9987-3BF989A8AC29}" destId="{9D7B3102-3B4B-4986-BF3F-085F18E7C382}" srcOrd="1" destOrd="0" parTransId="{B4F1BA93-F21D-41FF-91EC-D4772B5DCD75}" sibTransId="{3A29B68E-5DF6-4F89-9268-2EEC95990667}"/>
    <dgm:cxn modelId="{C11C1D70-A669-4378-8B4D-156BB6B1F453}" srcId="{E9171FB3-AF1B-4700-9987-3BF989A8AC29}" destId="{B9D84DF8-DB7B-43B5-BA6A-CCB4965EFAC5}" srcOrd="4" destOrd="0" parTransId="{6F263E91-AE19-4E01-946F-A221219DB69B}" sibTransId="{1FAB3D6D-6B6F-45BA-ABC7-21B40126C847}"/>
    <dgm:cxn modelId="{78D13E73-CD4E-420A-8E30-74E9B04643F3}" srcId="{E9171FB3-AF1B-4700-9987-3BF989A8AC29}" destId="{C5C22510-51CF-4F04-9207-0AE4546B1BB6}" srcOrd="5" destOrd="0" parTransId="{9552C740-4BE5-4D03-914A-7913E2CA835C}" sibTransId="{C0E4315E-12B6-49D0-BCAF-4FA809DA3917}"/>
    <dgm:cxn modelId="{484B638F-A21E-4962-B436-B23A6775B233}" type="presOf" srcId="{616379A2-5D60-4913-959C-7B586CDE58A8}" destId="{816E2151-387B-46F2-B477-24005B7D20F7}" srcOrd="0" destOrd="0" presId="urn:microsoft.com/office/officeart/2011/layout/HexagonRadial"/>
    <dgm:cxn modelId="{7A3896A0-E6CD-435C-9B0D-D993550D6250}" srcId="{E9171FB3-AF1B-4700-9987-3BF989A8AC29}" destId="{9EDBD499-42B2-4863-AAA1-1796D3C4526D}" srcOrd="0" destOrd="0" parTransId="{FAA9F07E-A5AD-43CC-89EF-E06C78519E99}" sibTransId="{040E40D3-4BF2-4A45-B1B6-7F176F3F1250}"/>
    <dgm:cxn modelId="{B08C35A9-FCF5-464F-B6DF-9407824724DB}" type="presOf" srcId="{D9D1F583-A195-4E51-AF07-6BFBA4ACF43F}" destId="{097299C7-5A3A-4043-97F0-D7C6BE3FC04B}" srcOrd="0" destOrd="0" presId="urn:microsoft.com/office/officeart/2011/layout/HexagonRadial"/>
    <dgm:cxn modelId="{3600FCAA-6A33-40F2-9A65-2A6E736BA5AD}" srcId="{AC390C13-80BC-49E4-B486-FE63578E41B6}" destId="{E9171FB3-AF1B-4700-9987-3BF989A8AC29}" srcOrd="0" destOrd="0" parTransId="{1655563D-8026-477D-9A75-419E679FCF87}" sibTransId="{AF467470-6B60-46AA-B1F1-FD420CA1493C}"/>
    <dgm:cxn modelId="{DEAE23B2-BF67-4ED8-AFBE-39CBCD6A1766}" type="presOf" srcId="{B9D84DF8-DB7B-43B5-BA6A-CCB4965EFAC5}" destId="{5F5F4A3A-303C-46C3-9561-02B0ED40AF58}" srcOrd="0" destOrd="0" presId="urn:microsoft.com/office/officeart/2011/layout/HexagonRadial"/>
    <dgm:cxn modelId="{33634EBA-EAEA-4E61-B0BA-8F30286F702B}" type="presOf" srcId="{9EDBD499-42B2-4863-AAA1-1796D3C4526D}" destId="{14FA2DD7-7707-4483-BCA8-5B74F2F63B01}" srcOrd="0" destOrd="0" presId="urn:microsoft.com/office/officeart/2011/layout/HexagonRadial"/>
    <dgm:cxn modelId="{428B52CF-E61C-4488-8ECE-A711B64737A0}" type="presOf" srcId="{AC390C13-80BC-49E4-B486-FE63578E41B6}" destId="{EF611ACB-14DC-4B46-A299-85CF90F322CF}" srcOrd="0" destOrd="0" presId="urn:microsoft.com/office/officeart/2011/layout/HexagonRadial"/>
    <dgm:cxn modelId="{4AFF00EA-83D0-48CA-96E3-9EF4A4F74C30}" type="presOf" srcId="{E9171FB3-AF1B-4700-9987-3BF989A8AC29}" destId="{956BE2E5-E8D7-4324-837C-6C86AD20A9DD}" srcOrd="0" destOrd="0" presId="urn:microsoft.com/office/officeart/2011/layout/HexagonRadial"/>
    <dgm:cxn modelId="{FBA1EBEB-01BD-4B49-BD03-364A4ABAA1A4}" srcId="{E9171FB3-AF1B-4700-9987-3BF989A8AC29}" destId="{D9D1F583-A195-4E51-AF07-6BFBA4ACF43F}" srcOrd="2" destOrd="0" parTransId="{F6FDEA7B-7601-4011-969C-CA67F8C038E3}" sibTransId="{D0B0E00E-643D-4E3A-B7D3-7E8EC4C2EE8C}"/>
    <dgm:cxn modelId="{F36D5D5C-A2AC-4543-8704-0E3871220610}" type="presParOf" srcId="{EF611ACB-14DC-4B46-A299-85CF90F322CF}" destId="{956BE2E5-E8D7-4324-837C-6C86AD20A9DD}" srcOrd="0" destOrd="0" presId="urn:microsoft.com/office/officeart/2011/layout/HexagonRadial"/>
    <dgm:cxn modelId="{2FF8F727-62A0-4664-913B-E3D67CB71444}" type="presParOf" srcId="{EF611ACB-14DC-4B46-A299-85CF90F322CF}" destId="{86CFE58D-9E80-43EF-BE9A-A93A0EEFC542}" srcOrd="1" destOrd="0" presId="urn:microsoft.com/office/officeart/2011/layout/HexagonRadial"/>
    <dgm:cxn modelId="{3FD867A6-F54D-4A93-86F6-A4F3D70EC03A}" type="presParOf" srcId="{86CFE58D-9E80-43EF-BE9A-A93A0EEFC542}" destId="{3748C116-43FE-4466-BE69-DD548EBEE990}" srcOrd="0" destOrd="0" presId="urn:microsoft.com/office/officeart/2011/layout/HexagonRadial"/>
    <dgm:cxn modelId="{2FC51458-AF25-4AD0-BB1F-355BDF05320B}" type="presParOf" srcId="{EF611ACB-14DC-4B46-A299-85CF90F322CF}" destId="{14FA2DD7-7707-4483-BCA8-5B74F2F63B01}" srcOrd="2" destOrd="0" presId="urn:microsoft.com/office/officeart/2011/layout/HexagonRadial"/>
    <dgm:cxn modelId="{ABA8CD03-E51D-48E1-ADF2-AB4CF1EFBCC3}" type="presParOf" srcId="{EF611ACB-14DC-4B46-A299-85CF90F322CF}" destId="{F2ED00AB-9D93-4C55-B078-15FB8FC6B183}" srcOrd="3" destOrd="0" presId="urn:microsoft.com/office/officeart/2011/layout/HexagonRadial"/>
    <dgm:cxn modelId="{44080A28-4671-4536-8025-610A8ED2719C}" type="presParOf" srcId="{F2ED00AB-9D93-4C55-B078-15FB8FC6B183}" destId="{41EF9D89-FFE0-40E6-9623-5F6B1BF6B4C8}" srcOrd="0" destOrd="0" presId="urn:microsoft.com/office/officeart/2011/layout/HexagonRadial"/>
    <dgm:cxn modelId="{6A305544-ACB6-4D50-BF93-1DD4C671AC99}" type="presParOf" srcId="{EF611ACB-14DC-4B46-A299-85CF90F322CF}" destId="{7229DA6B-2C84-4DCE-AE09-AF609A600A71}" srcOrd="4" destOrd="0" presId="urn:microsoft.com/office/officeart/2011/layout/HexagonRadial"/>
    <dgm:cxn modelId="{CC06D21B-2556-43E6-A709-44C499D1AEEE}" type="presParOf" srcId="{EF611ACB-14DC-4B46-A299-85CF90F322CF}" destId="{A3DD2F98-5CD6-4F93-B22E-0DCEA27357BF}" srcOrd="5" destOrd="0" presId="urn:microsoft.com/office/officeart/2011/layout/HexagonRadial"/>
    <dgm:cxn modelId="{27EC12D7-72DE-4800-A7D1-84C8E55AE756}" type="presParOf" srcId="{A3DD2F98-5CD6-4F93-B22E-0DCEA27357BF}" destId="{214C72B2-8CD0-4591-9D44-E27EADE11035}" srcOrd="0" destOrd="0" presId="urn:microsoft.com/office/officeart/2011/layout/HexagonRadial"/>
    <dgm:cxn modelId="{DAF62FE2-4D77-4589-A710-5C89826C7469}" type="presParOf" srcId="{EF611ACB-14DC-4B46-A299-85CF90F322CF}" destId="{097299C7-5A3A-4043-97F0-D7C6BE3FC04B}" srcOrd="6" destOrd="0" presId="urn:microsoft.com/office/officeart/2011/layout/HexagonRadial"/>
    <dgm:cxn modelId="{B5D755E5-DFD9-40AB-AB3C-F4FFC3C255AD}" type="presParOf" srcId="{EF611ACB-14DC-4B46-A299-85CF90F322CF}" destId="{AFABFBB3-A1E5-45DB-BCDC-850239F4BD15}" srcOrd="7" destOrd="0" presId="urn:microsoft.com/office/officeart/2011/layout/HexagonRadial"/>
    <dgm:cxn modelId="{C88EB1EC-84FB-4B39-B730-DCEF80F1A820}" type="presParOf" srcId="{AFABFBB3-A1E5-45DB-BCDC-850239F4BD15}" destId="{6654B7A6-4660-4497-9AFB-3F660401DE6D}" srcOrd="0" destOrd="0" presId="urn:microsoft.com/office/officeart/2011/layout/HexagonRadial"/>
    <dgm:cxn modelId="{8C95A5D4-E43D-4597-BE87-82DCE0E2F521}" type="presParOf" srcId="{EF611ACB-14DC-4B46-A299-85CF90F322CF}" destId="{816E2151-387B-46F2-B477-24005B7D20F7}" srcOrd="8" destOrd="0" presId="urn:microsoft.com/office/officeart/2011/layout/HexagonRadial"/>
    <dgm:cxn modelId="{00E8726B-51BE-428E-A5CC-C3015D7D4314}" type="presParOf" srcId="{EF611ACB-14DC-4B46-A299-85CF90F322CF}" destId="{A92F219F-58AD-4B6D-B52C-740DDB68CEE8}" srcOrd="9" destOrd="0" presId="urn:microsoft.com/office/officeart/2011/layout/HexagonRadial"/>
    <dgm:cxn modelId="{4481A9C9-5A14-4485-BD8B-47F390D05B26}" type="presParOf" srcId="{A92F219F-58AD-4B6D-B52C-740DDB68CEE8}" destId="{CC99A4E9-F412-4882-AE44-F1635C8B26F4}" srcOrd="0" destOrd="0" presId="urn:microsoft.com/office/officeart/2011/layout/HexagonRadial"/>
    <dgm:cxn modelId="{A06F017F-2F53-49C5-B23E-128B9CD784A8}" type="presParOf" srcId="{EF611ACB-14DC-4B46-A299-85CF90F322CF}" destId="{5F5F4A3A-303C-46C3-9561-02B0ED40AF58}" srcOrd="10" destOrd="0" presId="urn:microsoft.com/office/officeart/2011/layout/HexagonRadial"/>
    <dgm:cxn modelId="{E101810C-E526-4520-86B8-56E7F6E455E5}" type="presParOf" srcId="{EF611ACB-14DC-4B46-A299-85CF90F322CF}" destId="{8C524612-5E07-486C-8BAE-AF5824BF8BC6}" srcOrd="11" destOrd="0" presId="urn:microsoft.com/office/officeart/2011/layout/HexagonRadial"/>
    <dgm:cxn modelId="{9391F559-2552-4456-AAD6-8423E2074AB7}" type="presParOf" srcId="{8C524612-5E07-486C-8BAE-AF5824BF8BC6}" destId="{CFD06209-25C3-4918-AFB8-E88177515A94}" srcOrd="0" destOrd="0" presId="urn:microsoft.com/office/officeart/2011/layout/HexagonRadial"/>
    <dgm:cxn modelId="{FFAC23F2-065C-4B47-8908-D8BD64844AF6}" type="presParOf" srcId="{EF611ACB-14DC-4B46-A299-85CF90F322CF}" destId="{7D5BBB47-23ED-4568-9ADA-5CBD8863C135}"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BE2E5-E8D7-4324-837C-6C86AD20A9DD}">
      <dsp:nvSpPr>
        <dsp:cNvPr id="0" name=""/>
        <dsp:cNvSpPr/>
      </dsp:nvSpPr>
      <dsp:spPr>
        <a:xfrm>
          <a:off x="2952810" y="1748061"/>
          <a:ext cx="2221862" cy="1922001"/>
        </a:xfrm>
        <a:prstGeom prst="hexagon">
          <a:avLst>
            <a:gd name="adj" fmla="val 28570"/>
            <a:gd name="vf" fmla="val 11547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COVID Vaccination Status (CDC)</a:t>
          </a:r>
        </a:p>
      </dsp:txBody>
      <dsp:txXfrm>
        <a:off x="3321004" y="2066564"/>
        <a:ext cx="1485474" cy="1284995"/>
      </dsp:txXfrm>
    </dsp:sp>
    <dsp:sp modelId="{41EF9D89-FFE0-40E6-9623-5F6B1BF6B4C8}">
      <dsp:nvSpPr>
        <dsp:cNvPr id="0" name=""/>
        <dsp:cNvSpPr/>
      </dsp:nvSpPr>
      <dsp:spPr>
        <a:xfrm>
          <a:off x="4344123" y="828514"/>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FA2DD7-7707-4483-BCA8-5B74F2F63B01}">
      <dsp:nvSpPr>
        <dsp:cNvPr id="0" name=""/>
        <dsp:cNvSpPr/>
      </dsp:nvSpPr>
      <dsp:spPr>
        <a:xfrm>
          <a:off x="3157475" y="0"/>
          <a:ext cx="1820800" cy="1575206"/>
        </a:xfrm>
        <a:prstGeom prst="hexagon">
          <a:avLst>
            <a:gd name="adj" fmla="val 28570"/>
            <a:gd name="vf" fmla="val 115470"/>
          </a:avLst>
        </a:prstGeom>
        <a:solidFill>
          <a:srgbClr val="C0590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711200">
            <a:lnSpc>
              <a:spcPct val="90000"/>
            </a:lnSpc>
            <a:spcBef>
              <a:spcPct val="0"/>
            </a:spcBef>
            <a:spcAft>
              <a:spcPct val="35000"/>
            </a:spcAft>
            <a:buNone/>
          </a:pPr>
          <a:r>
            <a:rPr lang="en-US" sz="1600" b="1" kern="1200" dirty="0"/>
            <a:t>Vaccination </a:t>
          </a:r>
          <a:r>
            <a:rPr lang="en-US" sz="1600" b="1" kern="1200" dirty="0">
              <a:solidFill>
                <a:srgbClr val="FFFFFF"/>
              </a:solidFill>
              <a:latin typeface="Arial" panose="020B0604020202020204"/>
              <a:ea typeface="+mn-ea"/>
              <a:cs typeface="+mn-cs"/>
            </a:rPr>
            <a:t>Hesitation</a:t>
          </a:r>
          <a:r>
            <a:rPr lang="en-US" sz="1600" b="1" kern="1200" dirty="0"/>
            <a:t> Index </a:t>
          </a:r>
        </a:p>
        <a:p>
          <a:pPr marL="0" lvl="0" indent="0" algn="ctr" defTabSz="711200">
            <a:lnSpc>
              <a:spcPct val="90000"/>
            </a:lnSpc>
            <a:spcBef>
              <a:spcPct val="0"/>
            </a:spcBef>
            <a:spcAft>
              <a:spcPct val="35000"/>
            </a:spcAft>
            <a:buNone/>
          </a:pPr>
          <a:r>
            <a:rPr lang="en-US" sz="1400" b="1" kern="1200" dirty="0"/>
            <a:t>(CDC)</a:t>
          </a:r>
        </a:p>
      </dsp:txBody>
      <dsp:txXfrm>
        <a:off x="3459220" y="261045"/>
        <a:ext cx="1217310" cy="1053116"/>
      </dsp:txXfrm>
    </dsp:sp>
    <dsp:sp modelId="{214C72B2-8CD0-4591-9D44-E27EADE11035}">
      <dsp:nvSpPr>
        <dsp:cNvPr id="0" name=""/>
        <dsp:cNvSpPr/>
      </dsp:nvSpPr>
      <dsp:spPr>
        <a:xfrm>
          <a:off x="5322487" y="2178846"/>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29DA6B-2C84-4DCE-AE09-AF609A600A71}">
      <dsp:nvSpPr>
        <dsp:cNvPr id="0" name=""/>
        <dsp:cNvSpPr/>
      </dsp:nvSpPr>
      <dsp:spPr>
        <a:xfrm>
          <a:off x="4827361" y="968857"/>
          <a:ext cx="1820800" cy="1575206"/>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95000"/>
                </a:schemeClr>
              </a:solidFill>
            </a:rPr>
            <a:t>Population and demographic data </a:t>
          </a:r>
        </a:p>
        <a:p>
          <a:pPr marL="0" lvl="0" indent="0" algn="ctr" defTabSz="711200">
            <a:lnSpc>
              <a:spcPct val="90000"/>
            </a:lnSpc>
            <a:spcBef>
              <a:spcPct val="0"/>
            </a:spcBef>
            <a:spcAft>
              <a:spcPct val="35000"/>
            </a:spcAft>
            <a:buNone/>
          </a:pPr>
          <a:r>
            <a:rPr lang="en-US" sz="1400" kern="1200" dirty="0">
              <a:solidFill>
                <a:schemeClr val="bg1">
                  <a:lumMod val="95000"/>
                </a:schemeClr>
              </a:solidFill>
            </a:rPr>
            <a:t>(US Census Bureau)</a:t>
          </a:r>
          <a:endParaRPr lang="en-US" sz="1400" b="1" kern="1200" dirty="0"/>
        </a:p>
      </dsp:txBody>
      <dsp:txXfrm>
        <a:off x="5129106" y="1229902"/>
        <a:ext cx="1217310" cy="1053116"/>
      </dsp:txXfrm>
    </dsp:sp>
    <dsp:sp modelId="{6654B7A6-4660-4497-9AFB-3F660401DE6D}">
      <dsp:nvSpPr>
        <dsp:cNvPr id="0" name=""/>
        <dsp:cNvSpPr/>
      </dsp:nvSpPr>
      <dsp:spPr>
        <a:xfrm>
          <a:off x="4642852" y="3703117"/>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7299C7-5A3A-4043-97F0-D7C6BE3FC04B}">
      <dsp:nvSpPr>
        <dsp:cNvPr id="0" name=""/>
        <dsp:cNvSpPr/>
      </dsp:nvSpPr>
      <dsp:spPr>
        <a:xfrm>
          <a:off x="4827361" y="2873519"/>
          <a:ext cx="1820800" cy="1575206"/>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Nationwide Religion and Index </a:t>
          </a:r>
          <a:r>
            <a:rPr lang="en-US" sz="1400" b="1" kern="1200" dirty="0"/>
            <a:t>(Pew Research)</a:t>
          </a:r>
        </a:p>
      </dsp:txBody>
      <dsp:txXfrm>
        <a:off x="5129106" y="3134564"/>
        <a:ext cx="1217310" cy="1053116"/>
      </dsp:txXfrm>
    </dsp:sp>
    <dsp:sp modelId="{CC99A4E9-F412-4882-AE44-F1635C8B26F4}">
      <dsp:nvSpPr>
        <dsp:cNvPr id="0" name=""/>
        <dsp:cNvSpPr/>
      </dsp:nvSpPr>
      <dsp:spPr>
        <a:xfrm>
          <a:off x="2956944" y="3861342"/>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6E2151-387B-46F2-B477-24005B7D20F7}">
      <dsp:nvSpPr>
        <dsp:cNvPr id="0" name=""/>
        <dsp:cNvSpPr/>
      </dsp:nvSpPr>
      <dsp:spPr>
        <a:xfrm>
          <a:off x="3157475" y="3843460"/>
          <a:ext cx="1820800" cy="1575206"/>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577850">
            <a:lnSpc>
              <a:spcPct val="90000"/>
            </a:lnSpc>
            <a:spcBef>
              <a:spcPct val="0"/>
            </a:spcBef>
            <a:spcAft>
              <a:spcPct val="35000"/>
            </a:spcAft>
            <a:buNone/>
          </a:pPr>
          <a:r>
            <a:rPr lang="en-US" sz="1600" b="1" kern="1200" dirty="0">
              <a:solidFill>
                <a:srgbClr val="FFFFFF">
                  <a:lumMod val="95000"/>
                </a:srgbClr>
              </a:solidFill>
              <a:latin typeface="Arial" panose="020B0604020202020204"/>
              <a:ea typeface="+mn-ea"/>
              <a:cs typeface="+mn-cs"/>
            </a:rPr>
            <a:t>Religious Landscape Study </a:t>
          </a:r>
        </a:p>
        <a:p>
          <a:pPr marL="0" lvl="0" indent="0" algn="ctr" defTabSz="577850">
            <a:lnSpc>
              <a:spcPct val="90000"/>
            </a:lnSpc>
            <a:spcBef>
              <a:spcPct val="0"/>
            </a:spcBef>
            <a:spcAft>
              <a:spcPct val="35000"/>
            </a:spcAft>
            <a:buNone/>
          </a:pPr>
          <a:r>
            <a:rPr lang="en-US" sz="1400" b="1" kern="1200" dirty="0">
              <a:solidFill>
                <a:srgbClr val="FFFFFF">
                  <a:lumMod val="95000"/>
                </a:srgbClr>
              </a:solidFill>
              <a:latin typeface="Arial" panose="020B0604020202020204"/>
              <a:ea typeface="+mn-ea"/>
              <a:cs typeface="+mn-cs"/>
            </a:rPr>
            <a:t>(Pew Research</a:t>
          </a:r>
          <a:r>
            <a:rPr lang="zh-CN" altLang="en-US" sz="1400" b="1" kern="1200" dirty="0">
              <a:solidFill>
                <a:srgbClr val="FFFFFF">
                  <a:lumMod val="95000"/>
                </a:srgbClr>
              </a:solidFill>
              <a:latin typeface="Arial" panose="020B0604020202020204"/>
              <a:ea typeface="+mn-ea"/>
              <a:cs typeface="+mn-cs"/>
            </a:rPr>
            <a:t>）</a:t>
          </a:r>
          <a:endParaRPr lang="en-US" sz="1400" b="1" kern="1200" dirty="0">
            <a:solidFill>
              <a:srgbClr val="FFFFFF">
                <a:lumMod val="95000"/>
              </a:srgbClr>
            </a:solidFill>
            <a:latin typeface="Arial" panose="020B0604020202020204"/>
            <a:ea typeface="+mn-ea"/>
            <a:cs typeface="+mn-cs"/>
          </a:endParaRPr>
        </a:p>
      </dsp:txBody>
      <dsp:txXfrm>
        <a:off x="3459220" y="4104505"/>
        <a:ext cx="1217310" cy="1053116"/>
      </dsp:txXfrm>
    </dsp:sp>
    <dsp:sp modelId="{CFD06209-25C3-4918-AFB8-E88177515A94}">
      <dsp:nvSpPr>
        <dsp:cNvPr id="0" name=""/>
        <dsp:cNvSpPr/>
      </dsp:nvSpPr>
      <dsp:spPr>
        <a:xfrm>
          <a:off x="1962559" y="2511552"/>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5F4A3A-303C-46C3-9561-02B0ED40AF58}">
      <dsp:nvSpPr>
        <dsp:cNvPr id="0" name=""/>
        <dsp:cNvSpPr/>
      </dsp:nvSpPr>
      <dsp:spPr>
        <a:xfrm>
          <a:off x="1479837" y="2874602"/>
          <a:ext cx="1820800" cy="1575206"/>
        </a:xfrm>
        <a:prstGeom prst="hexagon">
          <a:avLst>
            <a:gd name="adj" fmla="val 28570"/>
            <a:gd name="vf" fmla="val 115470"/>
          </a:avLst>
        </a:prstGeom>
        <a:solidFill>
          <a:srgbClr val="C0590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2020 US Presidential Election</a:t>
          </a:r>
        </a:p>
        <a:p>
          <a:pPr marL="0" lvl="0" indent="0" algn="ctr" defTabSz="711200">
            <a:lnSpc>
              <a:spcPct val="90000"/>
            </a:lnSpc>
            <a:spcBef>
              <a:spcPct val="0"/>
            </a:spcBef>
            <a:spcAft>
              <a:spcPct val="35000"/>
            </a:spcAft>
            <a:buNone/>
          </a:pPr>
          <a:r>
            <a:rPr lang="en-US" sz="1400" b="1" kern="1200" dirty="0"/>
            <a:t>(MIT </a:t>
          </a:r>
          <a:r>
            <a:rPr lang="en-US" sz="1400" b="1" kern="1200" dirty="0" err="1"/>
            <a:t>ElectionLab</a:t>
          </a:r>
          <a:r>
            <a:rPr lang="en-US" sz="1400" b="1" kern="1200" dirty="0"/>
            <a:t>)</a:t>
          </a:r>
        </a:p>
      </dsp:txBody>
      <dsp:txXfrm>
        <a:off x="1781582" y="3135647"/>
        <a:ext cx="1217310" cy="1053116"/>
      </dsp:txXfrm>
    </dsp:sp>
    <dsp:sp modelId="{7D5BBB47-23ED-4568-9ADA-5CBD8863C135}">
      <dsp:nvSpPr>
        <dsp:cNvPr id="0" name=""/>
        <dsp:cNvSpPr/>
      </dsp:nvSpPr>
      <dsp:spPr>
        <a:xfrm>
          <a:off x="1479837" y="966690"/>
          <a:ext cx="1820800" cy="1575206"/>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Vaccine Coverage Index </a:t>
          </a:r>
        </a:p>
        <a:p>
          <a:pPr marL="0" lvl="0" indent="0" algn="ctr" defTabSz="711200">
            <a:lnSpc>
              <a:spcPct val="90000"/>
            </a:lnSpc>
            <a:spcBef>
              <a:spcPct val="0"/>
            </a:spcBef>
            <a:spcAft>
              <a:spcPct val="35000"/>
            </a:spcAft>
            <a:buNone/>
          </a:pPr>
          <a:r>
            <a:rPr lang="en-US" sz="1400" b="1" kern="1200" dirty="0"/>
            <a:t>(CDC)</a:t>
          </a:r>
          <a:endParaRPr lang="en-US" sz="1600" kern="1200" dirty="0">
            <a:solidFill>
              <a:schemeClr val="bg1">
                <a:lumMod val="95000"/>
              </a:schemeClr>
            </a:solidFill>
          </a:endParaRPr>
        </a:p>
      </dsp:txBody>
      <dsp:txXfrm>
        <a:off x="1781582" y="1227735"/>
        <a:ext cx="1217310" cy="1053116"/>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7ab7bb1e6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7ab7bb1e6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e7ab7bb1e6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e7ab7bb1e6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e7ab7bb1e6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e7ab7bb1e6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e7ab7bb1e6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e7ab7bb1e6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e7ab7bb1e6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e7ab7bb1e6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e7ab7bb1e6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e7ab7bb1e6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4D585E"/>
                </a:solidFill>
                <a:latin typeface="Arial"/>
                <a:ea typeface="Arial"/>
                <a:cs typeface="Arial"/>
                <a:sym typeface="Arial"/>
              </a:rPr>
              <a:t>We need every state and county in the United States to vaccinate their citizens. But historical trends show that we should expect different challenges to getting shots in arms, depending on where people live. To increase vaccine coverage across communities, we can’t take a one-size-fits-all approach. </a:t>
            </a:r>
            <a:r>
              <a:rPr lang="en-US" b="1" i="0">
                <a:solidFill>
                  <a:srgbClr val="4D585E"/>
                </a:solidFill>
                <a:latin typeface="Arial"/>
                <a:ea typeface="Arial"/>
                <a:cs typeface="Arial"/>
                <a:sym typeface="Arial"/>
              </a:rPr>
              <a:t>The COVID-19 Vaccine Coverage Index (CVAC) can help</a:t>
            </a:r>
            <a:r>
              <a:rPr lang="en-US" b="0" i="0">
                <a:solidFill>
                  <a:srgbClr val="4D585E"/>
                </a:solidFill>
                <a:latin typeface="Arial"/>
                <a:ea typeface="Arial"/>
                <a:cs typeface="Arial"/>
                <a:sym typeface="Arial"/>
              </a:rPr>
              <a:t>. By drilling down to the county level, the CVAC shows precisely which barriers each U.S. community is likely to face in achieving high vaccine coverage and why, so we can develop targeted solutions to help them.</a:t>
            </a:r>
            <a:endParaRPr/>
          </a:p>
        </p:txBody>
      </p:sp>
      <p:sp>
        <p:nvSpPr>
          <p:cNvPr id="171" name="Google Shape;17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vaccination administration dataset from CDC up to 7/31 and the census data from US census dataset to computer the vaccination rate. </a:t>
            </a:r>
          </a:p>
          <a:p>
            <a:endParaRPr lang="en-US" dirty="0"/>
          </a:p>
          <a:p>
            <a:r>
              <a:rPr lang="en-US" dirty="0"/>
              <a:t>Using these dataset, we want to gain insights into the vaccination rate distribution among states/counties, and the demographic distribution among the vaccinated people.</a:t>
            </a:r>
          </a:p>
          <a:p>
            <a:endParaRPr lang="en-US" dirty="0"/>
          </a:p>
          <a:p>
            <a:r>
              <a:rPr lang="en-US" dirty="0"/>
              <a:t>To help understand the vaccination data, we also pull the COVID 19 vaccine hesitance index data from CDC at county level, which is </a:t>
            </a:r>
          </a:p>
          <a:p>
            <a:endParaRPr lang="en-US" dirty="0"/>
          </a:p>
          <a:p>
            <a:r>
              <a:rPr lang="en-US" dirty="0"/>
              <a:t>'Th2_Lack of Access to </a:t>
            </a:r>
            <a:r>
              <a:rPr lang="en-US" dirty="0" err="1"/>
              <a:t>Infomation</a:t>
            </a:r>
            <a:r>
              <a:rPr lang="en-US" dirty="0"/>
              <a:t>', 'Th2_Socio-economically disadvantaged', 'Th3_Low Healthcare System Capacity', 'Th3_Weak Healthcare System', 'Th4_Barriers due to cost', 'Th4_Barriers due to Transportation', 'Th5_Lack of Designated Medical Home', 'Th5_Lack of Routine Care Visits'],</a:t>
            </a:r>
          </a:p>
        </p:txBody>
      </p:sp>
      <p:sp>
        <p:nvSpPr>
          <p:cNvPr id="4" name="Slide Number Placeholder 3"/>
          <p:cNvSpPr>
            <a:spLocks noGrp="1"/>
          </p:cNvSpPr>
          <p:nvPr>
            <p:ph type="sldNum" sz="quarter" idx="5"/>
          </p:nvPr>
        </p:nvSpPr>
        <p:spPr/>
        <p:txBody>
          <a:bodyPr/>
          <a:lstStyle/>
          <a:p>
            <a:fld id="{494C78F7-611B-48E4-9381-B5995AA823A4}" type="slidenum">
              <a:rPr lang="en-US" smtClean="0"/>
              <a:t>4</a:t>
            </a:fld>
            <a:endParaRPr lang="en-US"/>
          </a:p>
        </p:txBody>
      </p:sp>
    </p:spTree>
    <p:extLst>
      <p:ext uri="{BB962C8B-B14F-4D97-AF65-F5344CB8AC3E}">
        <p14:creationId xmlns:p14="http://schemas.microsoft.com/office/powerpoint/2010/main" val="1008034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48ce7bf00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e48ce7bf00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e48ce7bf00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4C78F7-611B-48E4-9381-B5995AA823A4}" type="slidenum">
              <a:rPr lang="en-US" smtClean="0"/>
              <a:t>8</a:t>
            </a:fld>
            <a:endParaRPr lang="en-US"/>
          </a:p>
        </p:txBody>
      </p:sp>
    </p:spTree>
    <p:extLst>
      <p:ext uri="{BB962C8B-B14F-4D97-AF65-F5344CB8AC3E}">
        <p14:creationId xmlns:p14="http://schemas.microsoft.com/office/powerpoint/2010/main" val="4259085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4C78F7-611B-48E4-9381-B5995AA823A4}" type="slidenum">
              <a:rPr lang="en-US" smtClean="0"/>
              <a:t>10</a:t>
            </a:fld>
            <a:endParaRPr lang="en-US"/>
          </a:p>
        </p:txBody>
      </p:sp>
    </p:spTree>
    <p:extLst>
      <p:ext uri="{BB962C8B-B14F-4D97-AF65-F5344CB8AC3E}">
        <p14:creationId xmlns:p14="http://schemas.microsoft.com/office/powerpoint/2010/main" val="313367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4C78F7-611B-48E4-9381-B5995AA823A4}" type="slidenum">
              <a:rPr lang="en-US" smtClean="0"/>
              <a:t>11</a:t>
            </a:fld>
            <a:endParaRPr lang="en-US"/>
          </a:p>
        </p:txBody>
      </p:sp>
    </p:spTree>
    <p:extLst>
      <p:ext uri="{BB962C8B-B14F-4D97-AF65-F5344CB8AC3E}">
        <p14:creationId xmlns:p14="http://schemas.microsoft.com/office/powerpoint/2010/main" val="776742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range Title Card">
  <p:cSld name="Orange Title Card">
    <p:spTree>
      <p:nvGrpSpPr>
        <p:cNvPr id="1" name="Shape 15"/>
        <p:cNvGrpSpPr/>
        <p:nvPr/>
      </p:nvGrpSpPr>
      <p:grpSpPr>
        <a:xfrm>
          <a:off x="0" y="0"/>
          <a:ext cx="0" cy="0"/>
          <a:chOff x="0" y="0"/>
          <a:chExt cx="0" cy="0"/>
        </a:xfrm>
      </p:grpSpPr>
      <p:sp>
        <p:nvSpPr>
          <p:cNvPr id="16" name="Google Shape;16;p23"/>
          <p:cNvSpPr txBox="1">
            <a:spLocks noGrp="1"/>
          </p:cNvSpPr>
          <p:nvPr>
            <p:ph type="body" idx="1"/>
          </p:nvPr>
        </p:nvSpPr>
        <p:spPr>
          <a:xfrm>
            <a:off x="490384" y="4792336"/>
            <a:ext cx="7886700" cy="82557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800"/>
              <a:buNone/>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228600" algn="l">
              <a:lnSpc>
                <a:spcPct val="90000"/>
              </a:lnSpc>
              <a:spcBef>
                <a:spcPts val="500"/>
              </a:spcBef>
              <a:spcAft>
                <a:spcPts val="0"/>
              </a:spcAft>
              <a:buClr>
                <a:schemeClr val="l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 name="Google Shape;17;p23"/>
          <p:cNvSpPr txBox="1">
            <a:spLocks noGrp="1"/>
          </p:cNvSpPr>
          <p:nvPr>
            <p:ph type="body" idx="2"/>
          </p:nvPr>
        </p:nvSpPr>
        <p:spPr>
          <a:xfrm>
            <a:off x="490384" y="5706736"/>
            <a:ext cx="7886700" cy="82557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1400"/>
              <a:buNone/>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228600" algn="l">
              <a:lnSpc>
                <a:spcPct val="90000"/>
              </a:lnSpc>
              <a:spcBef>
                <a:spcPts val="500"/>
              </a:spcBef>
              <a:spcAft>
                <a:spcPts val="0"/>
              </a:spcAft>
              <a:buClr>
                <a:schemeClr val="l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3"/>
          <p:cNvSpPr txBox="1">
            <a:spLocks noGrp="1"/>
          </p:cNvSpPr>
          <p:nvPr>
            <p:ph type="body" idx="3"/>
          </p:nvPr>
        </p:nvSpPr>
        <p:spPr>
          <a:xfrm>
            <a:off x="490384" y="2468464"/>
            <a:ext cx="7886700" cy="1716959"/>
          </a:xfrm>
          <a:prstGeom prst="rect">
            <a:avLst/>
          </a:prstGeom>
          <a:noFill/>
          <a:ln>
            <a:noFill/>
          </a:ln>
        </p:spPr>
        <p:txBody>
          <a:bodyPr spcFirstLastPara="1" wrap="square" lIns="91425" tIns="45700" rIns="91425" bIns="45700" anchor="t" anchorCtr="0">
            <a:noAutofit/>
          </a:bodyPr>
          <a:lstStyle>
            <a:lvl1pPr marL="457200" lvl="0" indent="-228600" algn="l">
              <a:lnSpc>
                <a:spcPct val="83333"/>
              </a:lnSpc>
              <a:spcBef>
                <a:spcPts val="0"/>
              </a:spcBef>
              <a:spcAft>
                <a:spcPts val="0"/>
              </a:spcAft>
              <a:buClr>
                <a:schemeClr val="lt1"/>
              </a:buClr>
              <a:buSzPts val="4800"/>
              <a:buNone/>
              <a:defRPr sz="4800" b="1" i="0" cap="none">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228600" algn="l">
              <a:lnSpc>
                <a:spcPct val="90000"/>
              </a:lnSpc>
              <a:spcBef>
                <a:spcPts val="500"/>
              </a:spcBef>
              <a:spcAft>
                <a:spcPts val="0"/>
              </a:spcAft>
              <a:buClr>
                <a:schemeClr val="l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23"/>
          <p:cNvSpPr txBox="1">
            <a:spLocks noGrp="1"/>
          </p:cNvSpPr>
          <p:nvPr>
            <p:ph type="body" idx="4"/>
          </p:nvPr>
        </p:nvSpPr>
        <p:spPr>
          <a:xfrm>
            <a:off x="490384" y="597695"/>
            <a:ext cx="4498394" cy="9144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600"/>
              <a:buNone/>
              <a:defRPr sz="1600" b="1"/>
            </a:lvl1pPr>
            <a:lvl2pPr marL="914400" lvl="1" indent="-228600" algn="l">
              <a:lnSpc>
                <a:spcPct val="90000"/>
              </a:lnSpc>
              <a:spcBef>
                <a:spcPts val="500"/>
              </a:spcBef>
              <a:spcAft>
                <a:spcPts val="0"/>
              </a:spcAft>
              <a:buClr>
                <a:schemeClr val="lt1"/>
              </a:buClr>
              <a:buSzPts val="2400"/>
              <a:buNone/>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228600" algn="l">
              <a:lnSpc>
                <a:spcPct val="90000"/>
              </a:lnSpc>
              <a:spcBef>
                <a:spcPts val="500"/>
              </a:spcBef>
              <a:spcAft>
                <a:spcPts val="0"/>
              </a:spcAft>
              <a:buClr>
                <a:schemeClr val="l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0" name="Google Shape;20;p23"/>
          <p:cNvCxnSpPr/>
          <p:nvPr/>
        </p:nvCxnSpPr>
        <p:spPr>
          <a:xfrm>
            <a:off x="628650" y="4373465"/>
            <a:ext cx="5619750"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imple">
  <p:cSld name="Simple">
    <p:spTree>
      <p:nvGrpSpPr>
        <p:cNvPr id="1" name="Shape 33"/>
        <p:cNvGrpSpPr/>
        <p:nvPr/>
      </p:nvGrpSpPr>
      <p:grpSpPr>
        <a:xfrm>
          <a:off x="0" y="0"/>
          <a:ext cx="0" cy="0"/>
          <a:chOff x="0" y="0"/>
          <a:chExt cx="0" cy="0"/>
        </a:xfrm>
      </p:grpSpPr>
      <p:sp>
        <p:nvSpPr>
          <p:cNvPr id="34" name="Google Shape;34;p25"/>
          <p:cNvSpPr txBox="1">
            <a:spLocks noGrp="1"/>
          </p:cNvSpPr>
          <p:nvPr>
            <p:ph type="title"/>
          </p:nvPr>
        </p:nvSpPr>
        <p:spPr>
          <a:xfrm>
            <a:off x="838200" y="1046162"/>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5"/>
          <p:cNvSpPr txBox="1">
            <a:spLocks noGrp="1"/>
          </p:cNvSpPr>
          <p:nvPr>
            <p:ph type="body" idx="1"/>
          </p:nvPr>
        </p:nvSpPr>
        <p:spPr>
          <a:xfrm>
            <a:off x="838200" y="2371726"/>
            <a:ext cx="10439400" cy="4059554"/>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1000"/>
              </a:spcBef>
              <a:spcAft>
                <a:spcPts val="0"/>
              </a:spcAft>
              <a:buClr>
                <a:srgbClr val="333F48"/>
              </a:buClr>
              <a:buSzPts val="1800"/>
              <a:buChar char="•"/>
              <a:defRPr/>
            </a:lvl1pPr>
            <a:lvl2pPr marL="914400" lvl="1" indent="-342900" algn="l">
              <a:lnSpc>
                <a:spcPct val="150000"/>
              </a:lnSpc>
              <a:spcBef>
                <a:spcPts val="500"/>
              </a:spcBef>
              <a:spcAft>
                <a:spcPts val="0"/>
              </a:spcAft>
              <a:buClr>
                <a:srgbClr val="333F48"/>
              </a:buClr>
              <a:buSzPts val="1800"/>
              <a:buChar char="•"/>
              <a:defRPr/>
            </a:lvl2pPr>
            <a:lvl3pPr marL="1371600" lvl="2" indent="-342900" algn="l">
              <a:lnSpc>
                <a:spcPct val="150000"/>
              </a:lnSpc>
              <a:spcBef>
                <a:spcPts val="500"/>
              </a:spcBef>
              <a:spcAft>
                <a:spcPts val="0"/>
              </a:spcAft>
              <a:buClr>
                <a:srgbClr val="333F48"/>
              </a:buClr>
              <a:buSzPts val="1800"/>
              <a:buChar char="•"/>
              <a:defRPr/>
            </a:lvl3pPr>
            <a:lvl4pPr marL="1828800" lvl="3" indent="-342900" algn="l">
              <a:lnSpc>
                <a:spcPct val="150000"/>
              </a:lnSpc>
              <a:spcBef>
                <a:spcPts val="500"/>
              </a:spcBef>
              <a:spcAft>
                <a:spcPts val="0"/>
              </a:spcAft>
              <a:buClr>
                <a:srgbClr val="333F48"/>
              </a:buClr>
              <a:buSzPts val="1800"/>
              <a:buChar char="•"/>
              <a:defRPr/>
            </a:lvl4pPr>
            <a:lvl5pPr marL="2286000" lvl="4" indent="-342900" algn="l">
              <a:lnSpc>
                <a:spcPct val="150000"/>
              </a:lnSpc>
              <a:spcBef>
                <a:spcPts val="500"/>
              </a:spcBef>
              <a:spcAft>
                <a:spcPts val="0"/>
              </a:spcAft>
              <a:buClr>
                <a:srgbClr val="333F4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5"/>
          <p:cNvSpPr txBox="1">
            <a:spLocks noGrp="1"/>
          </p:cNvSpPr>
          <p:nvPr>
            <p:ph type="body" idx="2"/>
          </p:nvPr>
        </p:nvSpPr>
        <p:spPr>
          <a:xfrm>
            <a:off x="6113761" y="0"/>
            <a:ext cx="5920575" cy="605214"/>
          </a:xfrm>
          <a:prstGeom prst="rect">
            <a:avLst/>
          </a:prstGeom>
          <a:noFill/>
          <a:ln>
            <a:noFill/>
          </a:ln>
        </p:spPr>
        <p:txBody>
          <a:bodyPr spcFirstLastPara="1" wrap="square" lIns="91425" tIns="45700" rIns="91425" bIns="45700" anchor="ctr" anchorCtr="0">
            <a:normAutofit/>
          </a:bodyPr>
          <a:lstStyle>
            <a:lvl1pPr marL="457200" lvl="0" indent="-228600" algn="r">
              <a:lnSpc>
                <a:spcPct val="150000"/>
              </a:lnSpc>
              <a:spcBef>
                <a:spcPts val="1000"/>
              </a:spcBef>
              <a:spcAft>
                <a:spcPts val="0"/>
              </a:spcAft>
              <a:buClr>
                <a:schemeClr val="lt1"/>
              </a:buClr>
              <a:buSzPts val="1200"/>
              <a:buNone/>
              <a:defRPr sz="1200">
                <a:solidFill>
                  <a:schemeClr val="lt1"/>
                </a:solidFill>
              </a:defRPr>
            </a:lvl1pPr>
            <a:lvl2pPr marL="914400" lvl="1" indent="-342900" algn="l">
              <a:lnSpc>
                <a:spcPct val="150000"/>
              </a:lnSpc>
              <a:spcBef>
                <a:spcPts val="500"/>
              </a:spcBef>
              <a:spcAft>
                <a:spcPts val="0"/>
              </a:spcAft>
              <a:buClr>
                <a:srgbClr val="333F48"/>
              </a:buClr>
              <a:buSzPts val="1800"/>
              <a:buChar char="•"/>
              <a:defRPr/>
            </a:lvl2pPr>
            <a:lvl3pPr marL="1371600" lvl="2" indent="-342900" algn="l">
              <a:lnSpc>
                <a:spcPct val="150000"/>
              </a:lnSpc>
              <a:spcBef>
                <a:spcPts val="500"/>
              </a:spcBef>
              <a:spcAft>
                <a:spcPts val="0"/>
              </a:spcAft>
              <a:buClr>
                <a:srgbClr val="333F48"/>
              </a:buClr>
              <a:buSzPts val="1800"/>
              <a:buChar char="•"/>
              <a:defRPr/>
            </a:lvl3pPr>
            <a:lvl4pPr marL="1828800" lvl="3" indent="-342900" algn="l">
              <a:lnSpc>
                <a:spcPct val="150000"/>
              </a:lnSpc>
              <a:spcBef>
                <a:spcPts val="500"/>
              </a:spcBef>
              <a:spcAft>
                <a:spcPts val="0"/>
              </a:spcAft>
              <a:buClr>
                <a:srgbClr val="333F48"/>
              </a:buClr>
              <a:buSzPts val="1800"/>
              <a:buChar char="•"/>
              <a:defRPr/>
            </a:lvl4pPr>
            <a:lvl5pPr marL="2286000" lvl="4" indent="-342900" algn="l">
              <a:lnSpc>
                <a:spcPct val="150000"/>
              </a:lnSpc>
              <a:spcBef>
                <a:spcPts val="500"/>
              </a:spcBef>
              <a:spcAft>
                <a:spcPts val="0"/>
              </a:spcAft>
              <a:buClr>
                <a:srgbClr val="333F4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7"/>
        <p:cNvGrpSpPr/>
        <p:nvPr/>
      </p:nvGrpSpPr>
      <p:grpSpPr>
        <a:xfrm>
          <a:off x="0" y="0"/>
          <a:ext cx="0" cy="0"/>
          <a:chOff x="0" y="0"/>
          <a:chExt cx="0" cy="0"/>
        </a:xfrm>
      </p:grpSpPr>
      <p:sp>
        <p:nvSpPr>
          <p:cNvPr id="38" name="Google Shape;38;p26"/>
          <p:cNvSpPr txBox="1">
            <a:spLocks noGrp="1"/>
          </p:cNvSpPr>
          <p:nvPr>
            <p:ph type="body" idx="1"/>
          </p:nvPr>
        </p:nvSpPr>
        <p:spPr>
          <a:xfrm>
            <a:off x="6113761" y="0"/>
            <a:ext cx="5920575" cy="605214"/>
          </a:xfrm>
          <a:prstGeom prst="rect">
            <a:avLst/>
          </a:prstGeom>
          <a:noFill/>
          <a:ln>
            <a:noFill/>
          </a:ln>
        </p:spPr>
        <p:txBody>
          <a:bodyPr spcFirstLastPara="1" wrap="square" lIns="91425" tIns="45700" rIns="91425" bIns="45700" anchor="ctr" anchorCtr="0">
            <a:normAutofit/>
          </a:bodyPr>
          <a:lstStyle>
            <a:lvl1pPr marL="457200" lvl="0" indent="-228600" algn="r">
              <a:lnSpc>
                <a:spcPct val="150000"/>
              </a:lnSpc>
              <a:spcBef>
                <a:spcPts val="1000"/>
              </a:spcBef>
              <a:spcAft>
                <a:spcPts val="0"/>
              </a:spcAft>
              <a:buClr>
                <a:schemeClr val="lt1"/>
              </a:buClr>
              <a:buSzPts val="1200"/>
              <a:buNone/>
              <a:defRPr sz="1200">
                <a:solidFill>
                  <a:schemeClr val="lt1"/>
                </a:solidFill>
              </a:defRPr>
            </a:lvl1pPr>
            <a:lvl2pPr marL="914400" lvl="1" indent="-342900" algn="l">
              <a:lnSpc>
                <a:spcPct val="150000"/>
              </a:lnSpc>
              <a:spcBef>
                <a:spcPts val="500"/>
              </a:spcBef>
              <a:spcAft>
                <a:spcPts val="0"/>
              </a:spcAft>
              <a:buClr>
                <a:srgbClr val="333F48"/>
              </a:buClr>
              <a:buSzPts val="1800"/>
              <a:buChar char="•"/>
              <a:defRPr/>
            </a:lvl2pPr>
            <a:lvl3pPr marL="1371600" lvl="2" indent="-342900" algn="l">
              <a:lnSpc>
                <a:spcPct val="150000"/>
              </a:lnSpc>
              <a:spcBef>
                <a:spcPts val="500"/>
              </a:spcBef>
              <a:spcAft>
                <a:spcPts val="0"/>
              </a:spcAft>
              <a:buClr>
                <a:srgbClr val="333F48"/>
              </a:buClr>
              <a:buSzPts val="1800"/>
              <a:buChar char="•"/>
              <a:defRPr/>
            </a:lvl3pPr>
            <a:lvl4pPr marL="1828800" lvl="3" indent="-342900" algn="l">
              <a:lnSpc>
                <a:spcPct val="150000"/>
              </a:lnSpc>
              <a:spcBef>
                <a:spcPts val="500"/>
              </a:spcBef>
              <a:spcAft>
                <a:spcPts val="0"/>
              </a:spcAft>
              <a:buClr>
                <a:srgbClr val="333F48"/>
              </a:buClr>
              <a:buSzPts val="1800"/>
              <a:buChar char="•"/>
              <a:defRPr/>
            </a:lvl4pPr>
            <a:lvl5pPr marL="2286000" lvl="4" indent="-342900" algn="l">
              <a:lnSpc>
                <a:spcPct val="150000"/>
              </a:lnSpc>
              <a:spcBef>
                <a:spcPts val="500"/>
              </a:spcBef>
              <a:spcAft>
                <a:spcPts val="0"/>
              </a:spcAft>
              <a:buClr>
                <a:srgbClr val="333F4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26"/>
          <p:cNvSpPr txBox="1">
            <a:spLocks noGrp="1"/>
          </p:cNvSpPr>
          <p:nvPr>
            <p:ph type="ctrTitle"/>
          </p:nvPr>
        </p:nvSpPr>
        <p:spPr>
          <a:xfrm>
            <a:off x="634448" y="2355574"/>
            <a:ext cx="10923104" cy="124646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dk1"/>
              </a:buClr>
              <a:buSzPts val="4400"/>
              <a:buFont typeface="Aria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6"/>
          <p:cNvSpPr txBox="1">
            <a:spLocks noGrp="1"/>
          </p:cNvSpPr>
          <p:nvPr>
            <p:ph type="subTitle" idx="2"/>
          </p:nvPr>
        </p:nvSpPr>
        <p:spPr>
          <a:xfrm>
            <a:off x="634448" y="3602038"/>
            <a:ext cx="10923104" cy="1655762"/>
          </a:xfrm>
          <a:prstGeom prst="rect">
            <a:avLst/>
          </a:prstGeom>
          <a:noFill/>
          <a:ln>
            <a:noFill/>
          </a:ln>
        </p:spPr>
        <p:txBody>
          <a:bodyPr spcFirstLastPara="1" wrap="square" lIns="91425" tIns="45700" rIns="91425" bIns="45700" anchor="t" anchorCtr="0">
            <a:normAutofit/>
          </a:bodyPr>
          <a:lstStyle>
            <a:lvl1pPr lvl="0" algn="ctr">
              <a:lnSpc>
                <a:spcPct val="150000"/>
              </a:lnSpc>
              <a:spcBef>
                <a:spcPts val="1000"/>
              </a:spcBef>
              <a:spcAft>
                <a:spcPts val="0"/>
              </a:spcAft>
              <a:buClr>
                <a:srgbClr val="333F48"/>
              </a:buClr>
              <a:buSzPts val="2400"/>
              <a:buNone/>
              <a:defRPr sz="2400"/>
            </a:lvl1pPr>
            <a:lvl2pPr lvl="1" algn="ctr">
              <a:lnSpc>
                <a:spcPct val="150000"/>
              </a:lnSpc>
              <a:spcBef>
                <a:spcPts val="500"/>
              </a:spcBef>
              <a:spcAft>
                <a:spcPts val="0"/>
              </a:spcAft>
              <a:buClr>
                <a:srgbClr val="333F48"/>
              </a:buClr>
              <a:buSzPts val="2000"/>
              <a:buNone/>
              <a:defRPr sz="2000"/>
            </a:lvl2pPr>
            <a:lvl3pPr lvl="2" algn="ctr">
              <a:lnSpc>
                <a:spcPct val="150000"/>
              </a:lnSpc>
              <a:spcBef>
                <a:spcPts val="500"/>
              </a:spcBef>
              <a:spcAft>
                <a:spcPts val="0"/>
              </a:spcAft>
              <a:buClr>
                <a:srgbClr val="333F48"/>
              </a:buClr>
              <a:buSzPts val="1800"/>
              <a:buNone/>
              <a:defRPr sz="1800"/>
            </a:lvl3pPr>
            <a:lvl4pPr lvl="3" algn="ctr">
              <a:lnSpc>
                <a:spcPct val="150000"/>
              </a:lnSpc>
              <a:spcBef>
                <a:spcPts val="500"/>
              </a:spcBef>
              <a:spcAft>
                <a:spcPts val="0"/>
              </a:spcAft>
              <a:buClr>
                <a:srgbClr val="333F48"/>
              </a:buClr>
              <a:buSzPts val="1600"/>
              <a:buNone/>
              <a:defRPr sz="1600"/>
            </a:lvl4pPr>
            <a:lvl5pPr lvl="4" algn="ctr">
              <a:lnSpc>
                <a:spcPct val="150000"/>
              </a:lnSpc>
              <a:spcBef>
                <a:spcPts val="500"/>
              </a:spcBef>
              <a:spcAft>
                <a:spcPts val="0"/>
              </a:spcAft>
              <a:buClr>
                <a:srgbClr val="333F48"/>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9"/>
        <p:cNvGrpSpPr/>
        <p:nvPr/>
      </p:nvGrpSpPr>
      <p:grpSpPr>
        <a:xfrm>
          <a:off x="0" y="0"/>
          <a:ext cx="0" cy="0"/>
          <a:chOff x="0" y="0"/>
          <a:chExt cx="0" cy="0"/>
        </a:xfrm>
      </p:grpSpPr>
      <p:sp>
        <p:nvSpPr>
          <p:cNvPr id="60" name="Google Shape;60;p38"/>
          <p:cNvSpPr txBox="1">
            <a:spLocks noGrp="1"/>
          </p:cNvSpPr>
          <p:nvPr>
            <p:ph type="title"/>
          </p:nvPr>
        </p:nvSpPr>
        <p:spPr>
          <a:xfrm>
            <a:off x="838200" y="1046162"/>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38"/>
          <p:cNvSpPr txBox="1">
            <a:spLocks noGrp="1"/>
          </p:cNvSpPr>
          <p:nvPr>
            <p:ph type="body" idx="1"/>
          </p:nvPr>
        </p:nvSpPr>
        <p:spPr>
          <a:xfrm>
            <a:off x="838200" y="2371725"/>
            <a:ext cx="5181600" cy="4037785"/>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1000"/>
              </a:spcBef>
              <a:spcAft>
                <a:spcPts val="0"/>
              </a:spcAft>
              <a:buClr>
                <a:srgbClr val="333F48"/>
              </a:buClr>
              <a:buSzPts val="1800"/>
              <a:buChar char="•"/>
              <a:defRPr/>
            </a:lvl1pPr>
            <a:lvl2pPr marL="914400" lvl="1" indent="-342900" algn="l">
              <a:lnSpc>
                <a:spcPct val="150000"/>
              </a:lnSpc>
              <a:spcBef>
                <a:spcPts val="500"/>
              </a:spcBef>
              <a:spcAft>
                <a:spcPts val="0"/>
              </a:spcAft>
              <a:buClr>
                <a:srgbClr val="333F48"/>
              </a:buClr>
              <a:buSzPts val="1800"/>
              <a:buChar char="•"/>
              <a:defRPr/>
            </a:lvl2pPr>
            <a:lvl3pPr marL="1371600" lvl="2" indent="-342900" algn="l">
              <a:lnSpc>
                <a:spcPct val="150000"/>
              </a:lnSpc>
              <a:spcBef>
                <a:spcPts val="500"/>
              </a:spcBef>
              <a:spcAft>
                <a:spcPts val="0"/>
              </a:spcAft>
              <a:buClr>
                <a:srgbClr val="333F48"/>
              </a:buClr>
              <a:buSzPts val="1800"/>
              <a:buChar char="•"/>
              <a:defRPr/>
            </a:lvl3pPr>
            <a:lvl4pPr marL="1828800" lvl="3" indent="-342900" algn="l">
              <a:lnSpc>
                <a:spcPct val="150000"/>
              </a:lnSpc>
              <a:spcBef>
                <a:spcPts val="500"/>
              </a:spcBef>
              <a:spcAft>
                <a:spcPts val="0"/>
              </a:spcAft>
              <a:buClr>
                <a:srgbClr val="333F48"/>
              </a:buClr>
              <a:buSzPts val="1800"/>
              <a:buChar char="•"/>
              <a:defRPr/>
            </a:lvl4pPr>
            <a:lvl5pPr marL="2286000" lvl="4" indent="-342900" algn="l">
              <a:lnSpc>
                <a:spcPct val="150000"/>
              </a:lnSpc>
              <a:spcBef>
                <a:spcPts val="500"/>
              </a:spcBef>
              <a:spcAft>
                <a:spcPts val="0"/>
              </a:spcAft>
              <a:buClr>
                <a:srgbClr val="333F4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38"/>
          <p:cNvSpPr txBox="1">
            <a:spLocks noGrp="1"/>
          </p:cNvSpPr>
          <p:nvPr>
            <p:ph type="body" idx="2"/>
          </p:nvPr>
        </p:nvSpPr>
        <p:spPr>
          <a:xfrm>
            <a:off x="6172200" y="2371725"/>
            <a:ext cx="5181600" cy="4037785"/>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1000"/>
              </a:spcBef>
              <a:spcAft>
                <a:spcPts val="0"/>
              </a:spcAft>
              <a:buClr>
                <a:srgbClr val="333F48"/>
              </a:buClr>
              <a:buSzPts val="1800"/>
              <a:buChar char="•"/>
              <a:defRPr/>
            </a:lvl1pPr>
            <a:lvl2pPr marL="914400" lvl="1" indent="-342900" algn="l">
              <a:lnSpc>
                <a:spcPct val="150000"/>
              </a:lnSpc>
              <a:spcBef>
                <a:spcPts val="500"/>
              </a:spcBef>
              <a:spcAft>
                <a:spcPts val="0"/>
              </a:spcAft>
              <a:buClr>
                <a:srgbClr val="333F48"/>
              </a:buClr>
              <a:buSzPts val="1800"/>
              <a:buChar char="•"/>
              <a:defRPr/>
            </a:lvl2pPr>
            <a:lvl3pPr marL="1371600" lvl="2" indent="-342900" algn="l">
              <a:lnSpc>
                <a:spcPct val="150000"/>
              </a:lnSpc>
              <a:spcBef>
                <a:spcPts val="500"/>
              </a:spcBef>
              <a:spcAft>
                <a:spcPts val="0"/>
              </a:spcAft>
              <a:buClr>
                <a:srgbClr val="333F48"/>
              </a:buClr>
              <a:buSzPts val="1800"/>
              <a:buChar char="•"/>
              <a:defRPr/>
            </a:lvl3pPr>
            <a:lvl4pPr marL="1828800" lvl="3" indent="-342900" algn="l">
              <a:lnSpc>
                <a:spcPct val="150000"/>
              </a:lnSpc>
              <a:spcBef>
                <a:spcPts val="500"/>
              </a:spcBef>
              <a:spcAft>
                <a:spcPts val="0"/>
              </a:spcAft>
              <a:buClr>
                <a:srgbClr val="333F48"/>
              </a:buClr>
              <a:buSzPts val="1800"/>
              <a:buChar char="•"/>
              <a:defRPr/>
            </a:lvl4pPr>
            <a:lvl5pPr marL="2286000" lvl="4" indent="-342900" algn="l">
              <a:lnSpc>
                <a:spcPct val="150000"/>
              </a:lnSpc>
              <a:spcBef>
                <a:spcPts val="500"/>
              </a:spcBef>
              <a:spcAft>
                <a:spcPts val="0"/>
              </a:spcAft>
              <a:buClr>
                <a:srgbClr val="333F4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38"/>
          <p:cNvSpPr txBox="1">
            <a:spLocks noGrp="1"/>
          </p:cNvSpPr>
          <p:nvPr>
            <p:ph type="body" idx="3"/>
          </p:nvPr>
        </p:nvSpPr>
        <p:spPr>
          <a:xfrm>
            <a:off x="6113761" y="0"/>
            <a:ext cx="5920575" cy="605214"/>
          </a:xfrm>
          <a:prstGeom prst="rect">
            <a:avLst/>
          </a:prstGeom>
          <a:noFill/>
          <a:ln>
            <a:noFill/>
          </a:ln>
        </p:spPr>
        <p:txBody>
          <a:bodyPr spcFirstLastPara="1" wrap="square" lIns="91425" tIns="45700" rIns="91425" bIns="45700" anchor="ctr" anchorCtr="0">
            <a:normAutofit/>
          </a:bodyPr>
          <a:lstStyle>
            <a:lvl1pPr marL="457200" lvl="0" indent="-228600" algn="r">
              <a:lnSpc>
                <a:spcPct val="150000"/>
              </a:lnSpc>
              <a:spcBef>
                <a:spcPts val="1000"/>
              </a:spcBef>
              <a:spcAft>
                <a:spcPts val="0"/>
              </a:spcAft>
              <a:buClr>
                <a:schemeClr val="lt1"/>
              </a:buClr>
              <a:buSzPts val="1200"/>
              <a:buNone/>
              <a:defRPr sz="1200">
                <a:solidFill>
                  <a:schemeClr val="lt1"/>
                </a:solidFill>
              </a:defRPr>
            </a:lvl1pPr>
            <a:lvl2pPr marL="914400" lvl="1" indent="-342900" algn="l">
              <a:lnSpc>
                <a:spcPct val="150000"/>
              </a:lnSpc>
              <a:spcBef>
                <a:spcPts val="500"/>
              </a:spcBef>
              <a:spcAft>
                <a:spcPts val="0"/>
              </a:spcAft>
              <a:buClr>
                <a:srgbClr val="333F48"/>
              </a:buClr>
              <a:buSzPts val="1800"/>
              <a:buChar char="•"/>
              <a:defRPr/>
            </a:lvl2pPr>
            <a:lvl3pPr marL="1371600" lvl="2" indent="-342900" algn="l">
              <a:lnSpc>
                <a:spcPct val="150000"/>
              </a:lnSpc>
              <a:spcBef>
                <a:spcPts val="500"/>
              </a:spcBef>
              <a:spcAft>
                <a:spcPts val="0"/>
              </a:spcAft>
              <a:buClr>
                <a:srgbClr val="333F48"/>
              </a:buClr>
              <a:buSzPts val="1800"/>
              <a:buChar char="•"/>
              <a:defRPr/>
            </a:lvl3pPr>
            <a:lvl4pPr marL="1828800" lvl="3" indent="-342900" algn="l">
              <a:lnSpc>
                <a:spcPct val="150000"/>
              </a:lnSpc>
              <a:spcBef>
                <a:spcPts val="500"/>
              </a:spcBef>
              <a:spcAft>
                <a:spcPts val="0"/>
              </a:spcAft>
              <a:buClr>
                <a:srgbClr val="333F48"/>
              </a:buClr>
              <a:buSzPts val="1800"/>
              <a:buChar char="•"/>
              <a:defRPr/>
            </a:lvl4pPr>
            <a:lvl5pPr marL="2286000" lvl="4" indent="-342900" algn="l">
              <a:lnSpc>
                <a:spcPct val="150000"/>
              </a:lnSpc>
              <a:spcBef>
                <a:spcPts val="500"/>
              </a:spcBef>
              <a:spcAft>
                <a:spcPts val="0"/>
              </a:spcAft>
              <a:buClr>
                <a:srgbClr val="333F4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4"/>
        <p:cNvGrpSpPr/>
        <p:nvPr/>
      </p:nvGrpSpPr>
      <p:grpSpPr>
        <a:xfrm>
          <a:off x="0" y="0"/>
          <a:ext cx="0" cy="0"/>
          <a:chOff x="0" y="0"/>
          <a:chExt cx="0" cy="0"/>
        </a:xfrm>
      </p:grpSpPr>
      <p:sp>
        <p:nvSpPr>
          <p:cNvPr id="65" name="Google Shape;65;p39"/>
          <p:cNvSpPr txBox="1">
            <a:spLocks noGrp="1"/>
          </p:cNvSpPr>
          <p:nvPr>
            <p:ph type="title"/>
          </p:nvPr>
        </p:nvSpPr>
        <p:spPr>
          <a:xfrm>
            <a:off x="839788" y="922474"/>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39"/>
          <p:cNvSpPr txBox="1">
            <a:spLocks noGrp="1"/>
          </p:cNvSpPr>
          <p:nvPr>
            <p:ph type="body" idx="1"/>
          </p:nvPr>
        </p:nvSpPr>
        <p:spPr>
          <a:xfrm>
            <a:off x="839788" y="2248036"/>
            <a:ext cx="5157787" cy="814387"/>
          </a:xfrm>
          <a:prstGeom prst="rect">
            <a:avLst/>
          </a:prstGeom>
          <a:noFill/>
          <a:ln>
            <a:noFill/>
          </a:ln>
        </p:spPr>
        <p:txBody>
          <a:bodyPr spcFirstLastPara="1" wrap="square" lIns="91425" tIns="45700" rIns="91425" bIns="45700" anchor="b" anchorCtr="0">
            <a:normAutofit/>
          </a:bodyPr>
          <a:lstStyle>
            <a:lvl1pPr marL="457200" lvl="0" indent="-228600" algn="l">
              <a:lnSpc>
                <a:spcPct val="150000"/>
              </a:lnSpc>
              <a:spcBef>
                <a:spcPts val="1000"/>
              </a:spcBef>
              <a:spcAft>
                <a:spcPts val="0"/>
              </a:spcAft>
              <a:buClr>
                <a:srgbClr val="333F48"/>
              </a:buClr>
              <a:buSzPts val="2400"/>
              <a:buNone/>
              <a:defRPr sz="2400" b="1"/>
            </a:lvl1pPr>
            <a:lvl2pPr marL="914400" lvl="1" indent="-228600" algn="l">
              <a:lnSpc>
                <a:spcPct val="150000"/>
              </a:lnSpc>
              <a:spcBef>
                <a:spcPts val="500"/>
              </a:spcBef>
              <a:spcAft>
                <a:spcPts val="0"/>
              </a:spcAft>
              <a:buClr>
                <a:srgbClr val="333F48"/>
              </a:buClr>
              <a:buSzPts val="2000"/>
              <a:buNone/>
              <a:defRPr sz="2000" b="1"/>
            </a:lvl2pPr>
            <a:lvl3pPr marL="1371600" lvl="2" indent="-228600" algn="l">
              <a:lnSpc>
                <a:spcPct val="150000"/>
              </a:lnSpc>
              <a:spcBef>
                <a:spcPts val="500"/>
              </a:spcBef>
              <a:spcAft>
                <a:spcPts val="0"/>
              </a:spcAft>
              <a:buClr>
                <a:srgbClr val="333F48"/>
              </a:buClr>
              <a:buSzPts val="1800"/>
              <a:buNone/>
              <a:defRPr sz="1800" b="1"/>
            </a:lvl3pPr>
            <a:lvl4pPr marL="1828800" lvl="3" indent="-228600" algn="l">
              <a:lnSpc>
                <a:spcPct val="150000"/>
              </a:lnSpc>
              <a:spcBef>
                <a:spcPts val="500"/>
              </a:spcBef>
              <a:spcAft>
                <a:spcPts val="0"/>
              </a:spcAft>
              <a:buClr>
                <a:srgbClr val="333F48"/>
              </a:buClr>
              <a:buSzPts val="1600"/>
              <a:buNone/>
              <a:defRPr sz="1600" b="1"/>
            </a:lvl4pPr>
            <a:lvl5pPr marL="2286000" lvl="4" indent="-228600" algn="l">
              <a:lnSpc>
                <a:spcPct val="150000"/>
              </a:lnSpc>
              <a:spcBef>
                <a:spcPts val="500"/>
              </a:spcBef>
              <a:spcAft>
                <a:spcPts val="0"/>
              </a:spcAft>
              <a:buClr>
                <a:srgbClr val="333F48"/>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7" name="Google Shape;67;p39"/>
          <p:cNvSpPr txBox="1">
            <a:spLocks noGrp="1"/>
          </p:cNvSpPr>
          <p:nvPr>
            <p:ph type="body" idx="2"/>
          </p:nvPr>
        </p:nvSpPr>
        <p:spPr>
          <a:xfrm>
            <a:off x="839788" y="3062424"/>
            <a:ext cx="5157787" cy="3329668"/>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1000"/>
              </a:spcBef>
              <a:spcAft>
                <a:spcPts val="0"/>
              </a:spcAft>
              <a:buClr>
                <a:srgbClr val="333F48"/>
              </a:buClr>
              <a:buSzPts val="1800"/>
              <a:buChar char="•"/>
              <a:defRPr/>
            </a:lvl1pPr>
            <a:lvl2pPr marL="914400" lvl="1" indent="-342900" algn="l">
              <a:lnSpc>
                <a:spcPct val="150000"/>
              </a:lnSpc>
              <a:spcBef>
                <a:spcPts val="500"/>
              </a:spcBef>
              <a:spcAft>
                <a:spcPts val="0"/>
              </a:spcAft>
              <a:buClr>
                <a:srgbClr val="333F48"/>
              </a:buClr>
              <a:buSzPts val="1800"/>
              <a:buChar char="•"/>
              <a:defRPr/>
            </a:lvl2pPr>
            <a:lvl3pPr marL="1371600" lvl="2" indent="-342900" algn="l">
              <a:lnSpc>
                <a:spcPct val="150000"/>
              </a:lnSpc>
              <a:spcBef>
                <a:spcPts val="500"/>
              </a:spcBef>
              <a:spcAft>
                <a:spcPts val="0"/>
              </a:spcAft>
              <a:buClr>
                <a:srgbClr val="333F48"/>
              </a:buClr>
              <a:buSzPts val="1800"/>
              <a:buChar char="•"/>
              <a:defRPr/>
            </a:lvl3pPr>
            <a:lvl4pPr marL="1828800" lvl="3" indent="-342900" algn="l">
              <a:lnSpc>
                <a:spcPct val="150000"/>
              </a:lnSpc>
              <a:spcBef>
                <a:spcPts val="500"/>
              </a:spcBef>
              <a:spcAft>
                <a:spcPts val="0"/>
              </a:spcAft>
              <a:buClr>
                <a:srgbClr val="333F48"/>
              </a:buClr>
              <a:buSzPts val="1800"/>
              <a:buChar char="•"/>
              <a:defRPr/>
            </a:lvl4pPr>
            <a:lvl5pPr marL="2286000" lvl="4" indent="-342900" algn="l">
              <a:lnSpc>
                <a:spcPct val="150000"/>
              </a:lnSpc>
              <a:spcBef>
                <a:spcPts val="500"/>
              </a:spcBef>
              <a:spcAft>
                <a:spcPts val="0"/>
              </a:spcAft>
              <a:buClr>
                <a:srgbClr val="333F4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39"/>
          <p:cNvSpPr txBox="1">
            <a:spLocks noGrp="1"/>
          </p:cNvSpPr>
          <p:nvPr>
            <p:ph type="body" idx="3"/>
          </p:nvPr>
        </p:nvSpPr>
        <p:spPr>
          <a:xfrm>
            <a:off x="6172200" y="2248036"/>
            <a:ext cx="5183188" cy="814388"/>
          </a:xfrm>
          <a:prstGeom prst="rect">
            <a:avLst/>
          </a:prstGeom>
          <a:noFill/>
          <a:ln>
            <a:noFill/>
          </a:ln>
        </p:spPr>
        <p:txBody>
          <a:bodyPr spcFirstLastPara="1" wrap="square" lIns="91425" tIns="45700" rIns="91425" bIns="45700" anchor="b" anchorCtr="0">
            <a:normAutofit/>
          </a:bodyPr>
          <a:lstStyle>
            <a:lvl1pPr marL="457200" lvl="0" indent="-228600" algn="l">
              <a:lnSpc>
                <a:spcPct val="150000"/>
              </a:lnSpc>
              <a:spcBef>
                <a:spcPts val="1000"/>
              </a:spcBef>
              <a:spcAft>
                <a:spcPts val="0"/>
              </a:spcAft>
              <a:buClr>
                <a:srgbClr val="333F48"/>
              </a:buClr>
              <a:buSzPts val="2400"/>
              <a:buNone/>
              <a:defRPr sz="2400" b="1"/>
            </a:lvl1pPr>
            <a:lvl2pPr marL="914400" lvl="1" indent="-228600" algn="l">
              <a:lnSpc>
                <a:spcPct val="150000"/>
              </a:lnSpc>
              <a:spcBef>
                <a:spcPts val="500"/>
              </a:spcBef>
              <a:spcAft>
                <a:spcPts val="0"/>
              </a:spcAft>
              <a:buClr>
                <a:srgbClr val="333F48"/>
              </a:buClr>
              <a:buSzPts val="2000"/>
              <a:buNone/>
              <a:defRPr sz="2000" b="1"/>
            </a:lvl2pPr>
            <a:lvl3pPr marL="1371600" lvl="2" indent="-228600" algn="l">
              <a:lnSpc>
                <a:spcPct val="150000"/>
              </a:lnSpc>
              <a:spcBef>
                <a:spcPts val="500"/>
              </a:spcBef>
              <a:spcAft>
                <a:spcPts val="0"/>
              </a:spcAft>
              <a:buClr>
                <a:srgbClr val="333F48"/>
              </a:buClr>
              <a:buSzPts val="1800"/>
              <a:buNone/>
              <a:defRPr sz="1800" b="1"/>
            </a:lvl3pPr>
            <a:lvl4pPr marL="1828800" lvl="3" indent="-228600" algn="l">
              <a:lnSpc>
                <a:spcPct val="150000"/>
              </a:lnSpc>
              <a:spcBef>
                <a:spcPts val="500"/>
              </a:spcBef>
              <a:spcAft>
                <a:spcPts val="0"/>
              </a:spcAft>
              <a:buClr>
                <a:srgbClr val="333F48"/>
              </a:buClr>
              <a:buSzPts val="1600"/>
              <a:buNone/>
              <a:defRPr sz="1600" b="1"/>
            </a:lvl4pPr>
            <a:lvl5pPr marL="2286000" lvl="4" indent="-228600" algn="l">
              <a:lnSpc>
                <a:spcPct val="150000"/>
              </a:lnSpc>
              <a:spcBef>
                <a:spcPts val="500"/>
              </a:spcBef>
              <a:spcAft>
                <a:spcPts val="0"/>
              </a:spcAft>
              <a:buClr>
                <a:srgbClr val="333F48"/>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9" name="Google Shape;69;p39"/>
          <p:cNvSpPr txBox="1">
            <a:spLocks noGrp="1"/>
          </p:cNvSpPr>
          <p:nvPr>
            <p:ph type="body" idx="4"/>
          </p:nvPr>
        </p:nvSpPr>
        <p:spPr>
          <a:xfrm>
            <a:off x="6172200" y="3062424"/>
            <a:ext cx="5183188" cy="3329668"/>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1000"/>
              </a:spcBef>
              <a:spcAft>
                <a:spcPts val="0"/>
              </a:spcAft>
              <a:buClr>
                <a:srgbClr val="333F48"/>
              </a:buClr>
              <a:buSzPts val="1800"/>
              <a:buChar char="•"/>
              <a:defRPr/>
            </a:lvl1pPr>
            <a:lvl2pPr marL="914400" lvl="1" indent="-342900" algn="l">
              <a:lnSpc>
                <a:spcPct val="150000"/>
              </a:lnSpc>
              <a:spcBef>
                <a:spcPts val="500"/>
              </a:spcBef>
              <a:spcAft>
                <a:spcPts val="0"/>
              </a:spcAft>
              <a:buClr>
                <a:srgbClr val="333F48"/>
              </a:buClr>
              <a:buSzPts val="1800"/>
              <a:buChar char="•"/>
              <a:defRPr/>
            </a:lvl2pPr>
            <a:lvl3pPr marL="1371600" lvl="2" indent="-342900" algn="l">
              <a:lnSpc>
                <a:spcPct val="150000"/>
              </a:lnSpc>
              <a:spcBef>
                <a:spcPts val="500"/>
              </a:spcBef>
              <a:spcAft>
                <a:spcPts val="0"/>
              </a:spcAft>
              <a:buClr>
                <a:srgbClr val="333F48"/>
              </a:buClr>
              <a:buSzPts val="1800"/>
              <a:buChar char="•"/>
              <a:defRPr/>
            </a:lvl3pPr>
            <a:lvl4pPr marL="1828800" lvl="3" indent="-342900" algn="l">
              <a:lnSpc>
                <a:spcPct val="150000"/>
              </a:lnSpc>
              <a:spcBef>
                <a:spcPts val="500"/>
              </a:spcBef>
              <a:spcAft>
                <a:spcPts val="0"/>
              </a:spcAft>
              <a:buClr>
                <a:srgbClr val="333F48"/>
              </a:buClr>
              <a:buSzPts val="1800"/>
              <a:buChar char="•"/>
              <a:defRPr/>
            </a:lvl4pPr>
            <a:lvl5pPr marL="2286000" lvl="4" indent="-342900" algn="l">
              <a:lnSpc>
                <a:spcPct val="150000"/>
              </a:lnSpc>
              <a:spcBef>
                <a:spcPts val="500"/>
              </a:spcBef>
              <a:spcAft>
                <a:spcPts val="0"/>
              </a:spcAft>
              <a:buClr>
                <a:srgbClr val="333F4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39"/>
          <p:cNvSpPr txBox="1">
            <a:spLocks noGrp="1"/>
          </p:cNvSpPr>
          <p:nvPr>
            <p:ph type="body" idx="5"/>
          </p:nvPr>
        </p:nvSpPr>
        <p:spPr>
          <a:xfrm>
            <a:off x="6113761" y="0"/>
            <a:ext cx="5920575" cy="605214"/>
          </a:xfrm>
          <a:prstGeom prst="rect">
            <a:avLst/>
          </a:prstGeom>
          <a:noFill/>
          <a:ln>
            <a:noFill/>
          </a:ln>
        </p:spPr>
        <p:txBody>
          <a:bodyPr spcFirstLastPara="1" wrap="square" lIns="91425" tIns="45700" rIns="91425" bIns="45700" anchor="ctr" anchorCtr="0">
            <a:normAutofit/>
          </a:bodyPr>
          <a:lstStyle>
            <a:lvl1pPr marL="457200" lvl="0" indent="-228600" algn="r">
              <a:lnSpc>
                <a:spcPct val="150000"/>
              </a:lnSpc>
              <a:spcBef>
                <a:spcPts val="1000"/>
              </a:spcBef>
              <a:spcAft>
                <a:spcPts val="0"/>
              </a:spcAft>
              <a:buClr>
                <a:schemeClr val="lt1"/>
              </a:buClr>
              <a:buSzPts val="1200"/>
              <a:buNone/>
              <a:defRPr sz="1200">
                <a:solidFill>
                  <a:schemeClr val="lt1"/>
                </a:solidFill>
              </a:defRPr>
            </a:lvl1pPr>
            <a:lvl2pPr marL="914400" lvl="1" indent="-342900" algn="l">
              <a:lnSpc>
                <a:spcPct val="150000"/>
              </a:lnSpc>
              <a:spcBef>
                <a:spcPts val="500"/>
              </a:spcBef>
              <a:spcAft>
                <a:spcPts val="0"/>
              </a:spcAft>
              <a:buClr>
                <a:srgbClr val="333F48"/>
              </a:buClr>
              <a:buSzPts val="1800"/>
              <a:buChar char="•"/>
              <a:defRPr/>
            </a:lvl2pPr>
            <a:lvl3pPr marL="1371600" lvl="2" indent="-342900" algn="l">
              <a:lnSpc>
                <a:spcPct val="150000"/>
              </a:lnSpc>
              <a:spcBef>
                <a:spcPts val="500"/>
              </a:spcBef>
              <a:spcAft>
                <a:spcPts val="0"/>
              </a:spcAft>
              <a:buClr>
                <a:srgbClr val="333F48"/>
              </a:buClr>
              <a:buSzPts val="1800"/>
              <a:buChar char="•"/>
              <a:defRPr/>
            </a:lvl3pPr>
            <a:lvl4pPr marL="1828800" lvl="3" indent="-342900" algn="l">
              <a:lnSpc>
                <a:spcPct val="150000"/>
              </a:lnSpc>
              <a:spcBef>
                <a:spcPts val="500"/>
              </a:spcBef>
              <a:spcAft>
                <a:spcPts val="0"/>
              </a:spcAft>
              <a:buClr>
                <a:srgbClr val="333F48"/>
              </a:buClr>
              <a:buSzPts val="1800"/>
              <a:buChar char="•"/>
              <a:defRPr/>
            </a:lvl4pPr>
            <a:lvl5pPr marL="2286000" lvl="4" indent="-342900" algn="l">
              <a:lnSpc>
                <a:spcPct val="150000"/>
              </a:lnSpc>
              <a:spcBef>
                <a:spcPts val="500"/>
              </a:spcBef>
              <a:spcAft>
                <a:spcPts val="0"/>
              </a:spcAft>
              <a:buClr>
                <a:srgbClr val="333F4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
        <p:cNvGrpSpPr/>
        <p:nvPr/>
      </p:nvGrpSpPr>
      <p:grpSpPr>
        <a:xfrm>
          <a:off x="0" y="0"/>
          <a:ext cx="0" cy="0"/>
          <a:chOff x="0" y="0"/>
          <a:chExt cx="0" cy="0"/>
        </a:xfrm>
      </p:grpSpPr>
      <p:sp>
        <p:nvSpPr>
          <p:cNvPr id="72" name="Google Shape;72;p40"/>
          <p:cNvSpPr txBox="1">
            <a:spLocks noGrp="1"/>
          </p:cNvSpPr>
          <p:nvPr>
            <p:ph type="title"/>
          </p:nvPr>
        </p:nvSpPr>
        <p:spPr>
          <a:xfrm>
            <a:off x="839788" y="979715"/>
            <a:ext cx="3932237" cy="148519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40"/>
          <p:cNvSpPr txBox="1">
            <a:spLocks noGrp="1"/>
          </p:cNvSpPr>
          <p:nvPr>
            <p:ph type="body" idx="1"/>
          </p:nvPr>
        </p:nvSpPr>
        <p:spPr>
          <a:xfrm>
            <a:off x="5183188" y="979715"/>
            <a:ext cx="6172200" cy="5403850"/>
          </a:xfrm>
          <a:prstGeom prst="rect">
            <a:avLst/>
          </a:prstGeom>
          <a:noFill/>
          <a:ln>
            <a:noFill/>
          </a:ln>
        </p:spPr>
        <p:txBody>
          <a:bodyPr spcFirstLastPara="1" wrap="square" lIns="91425" tIns="45700" rIns="91425" bIns="45700" anchor="t" anchorCtr="0">
            <a:normAutofit/>
          </a:bodyPr>
          <a:lstStyle>
            <a:lvl1pPr marL="457200" lvl="0" indent="-431800" algn="l">
              <a:lnSpc>
                <a:spcPct val="150000"/>
              </a:lnSpc>
              <a:spcBef>
                <a:spcPts val="1000"/>
              </a:spcBef>
              <a:spcAft>
                <a:spcPts val="0"/>
              </a:spcAft>
              <a:buClr>
                <a:srgbClr val="333F48"/>
              </a:buClr>
              <a:buSzPts val="3200"/>
              <a:buChar char="•"/>
              <a:defRPr sz="3200"/>
            </a:lvl1pPr>
            <a:lvl2pPr marL="914400" lvl="1" indent="-406400" algn="l">
              <a:lnSpc>
                <a:spcPct val="150000"/>
              </a:lnSpc>
              <a:spcBef>
                <a:spcPts val="500"/>
              </a:spcBef>
              <a:spcAft>
                <a:spcPts val="0"/>
              </a:spcAft>
              <a:buClr>
                <a:srgbClr val="333F48"/>
              </a:buClr>
              <a:buSzPts val="2800"/>
              <a:buChar char="•"/>
              <a:defRPr sz="2800"/>
            </a:lvl2pPr>
            <a:lvl3pPr marL="1371600" lvl="2" indent="-381000" algn="l">
              <a:lnSpc>
                <a:spcPct val="150000"/>
              </a:lnSpc>
              <a:spcBef>
                <a:spcPts val="500"/>
              </a:spcBef>
              <a:spcAft>
                <a:spcPts val="0"/>
              </a:spcAft>
              <a:buClr>
                <a:srgbClr val="333F48"/>
              </a:buClr>
              <a:buSzPts val="2400"/>
              <a:buChar char="•"/>
              <a:defRPr sz="2400"/>
            </a:lvl3pPr>
            <a:lvl4pPr marL="1828800" lvl="3" indent="-355600" algn="l">
              <a:lnSpc>
                <a:spcPct val="150000"/>
              </a:lnSpc>
              <a:spcBef>
                <a:spcPts val="500"/>
              </a:spcBef>
              <a:spcAft>
                <a:spcPts val="0"/>
              </a:spcAft>
              <a:buClr>
                <a:srgbClr val="333F48"/>
              </a:buClr>
              <a:buSzPts val="2000"/>
              <a:buChar char="•"/>
              <a:defRPr sz="2000"/>
            </a:lvl4pPr>
            <a:lvl5pPr marL="2286000" lvl="4" indent="-355600" algn="l">
              <a:lnSpc>
                <a:spcPct val="150000"/>
              </a:lnSpc>
              <a:spcBef>
                <a:spcPts val="500"/>
              </a:spcBef>
              <a:spcAft>
                <a:spcPts val="0"/>
              </a:spcAft>
              <a:buClr>
                <a:srgbClr val="333F48"/>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4" name="Google Shape;74;p40"/>
          <p:cNvSpPr txBox="1">
            <a:spLocks noGrp="1"/>
          </p:cNvSpPr>
          <p:nvPr>
            <p:ph type="body" idx="2"/>
          </p:nvPr>
        </p:nvSpPr>
        <p:spPr>
          <a:xfrm>
            <a:off x="839788" y="2464905"/>
            <a:ext cx="3932237" cy="3926597"/>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333F48"/>
              </a:buClr>
              <a:buSzPts val="1600"/>
              <a:buNone/>
              <a:defRPr sz="1600"/>
            </a:lvl1pPr>
            <a:lvl2pPr marL="914400" lvl="1" indent="-228600" algn="l">
              <a:lnSpc>
                <a:spcPct val="150000"/>
              </a:lnSpc>
              <a:spcBef>
                <a:spcPts val="500"/>
              </a:spcBef>
              <a:spcAft>
                <a:spcPts val="0"/>
              </a:spcAft>
              <a:buClr>
                <a:srgbClr val="333F48"/>
              </a:buClr>
              <a:buSzPts val="1400"/>
              <a:buNone/>
              <a:defRPr sz="1400"/>
            </a:lvl2pPr>
            <a:lvl3pPr marL="1371600" lvl="2" indent="-228600" algn="l">
              <a:lnSpc>
                <a:spcPct val="150000"/>
              </a:lnSpc>
              <a:spcBef>
                <a:spcPts val="500"/>
              </a:spcBef>
              <a:spcAft>
                <a:spcPts val="0"/>
              </a:spcAft>
              <a:buClr>
                <a:srgbClr val="333F48"/>
              </a:buClr>
              <a:buSzPts val="1200"/>
              <a:buNone/>
              <a:defRPr sz="1200"/>
            </a:lvl3pPr>
            <a:lvl4pPr marL="1828800" lvl="3" indent="-228600" algn="l">
              <a:lnSpc>
                <a:spcPct val="150000"/>
              </a:lnSpc>
              <a:spcBef>
                <a:spcPts val="500"/>
              </a:spcBef>
              <a:spcAft>
                <a:spcPts val="0"/>
              </a:spcAft>
              <a:buClr>
                <a:srgbClr val="333F48"/>
              </a:buClr>
              <a:buSzPts val="1000"/>
              <a:buNone/>
              <a:defRPr sz="1000"/>
            </a:lvl4pPr>
            <a:lvl5pPr marL="2286000" lvl="4" indent="-228600" algn="l">
              <a:lnSpc>
                <a:spcPct val="150000"/>
              </a:lnSpc>
              <a:spcBef>
                <a:spcPts val="500"/>
              </a:spcBef>
              <a:spcAft>
                <a:spcPts val="0"/>
              </a:spcAft>
              <a:buClr>
                <a:srgbClr val="333F48"/>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5" name="Google Shape;75;p40"/>
          <p:cNvSpPr txBox="1">
            <a:spLocks noGrp="1"/>
          </p:cNvSpPr>
          <p:nvPr>
            <p:ph type="body" idx="3"/>
          </p:nvPr>
        </p:nvSpPr>
        <p:spPr>
          <a:xfrm>
            <a:off x="6113761" y="0"/>
            <a:ext cx="5920575" cy="605214"/>
          </a:xfrm>
          <a:prstGeom prst="rect">
            <a:avLst/>
          </a:prstGeom>
          <a:noFill/>
          <a:ln>
            <a:noFill/>
          </a:ln>
        </p:spPr>
        <p:txBody>
          <a:bodyPr spcFirstLastPara="1" wrap="square" lIns="91425" tIns="45700" rIns="91425" bIns="45700" anchor="ctr" anchorCtr="0">
            <a:normAutofit/>
          </a:bodyPr>
          <a:lstStyle>
            <a:lvl1pPr marL="457200" lvl="0" indent="-228600" algn="r">
              <a:lnSpc>
                <a:spcPct val="150000"/>
              </a:lnSpc>
              <a:spcBef>
                <a:spcPts val="1000"/>
              </a:spcBef>
              <a:spcAft>
                <a:spcPts val="0"/>
              </a:spcAft>
              <a:buClr>
                <a:schemeClr val="lt1"/>
              </a:buClr>
              <a:buSzPts val="1200"/>
              <a:buNone/>
              <a:defRPr sz="1200">
                <a:solidFill>
                  <a:schemeClr val="lt1"/>
                </a:solidFill>
              </a:defRPr>
            </a:lvl1pPr>
            <a:lvl2pPr marL="914400" lvl="1" indent="-342900" algn="l">
              <a:lnSpc>
                <a:spcPct val="150000"/>
              </a:lnSpc>
              <a:spcBef>
                <a:spcPts val="500"/>
              </a:spcBef>
              <a:spcAft>
                <a:spcPts val="0"/>
              </a:spcAft>
              <a:buClr>
                <a:srgbClr val="333F48"/>
              </a:buClr>
              <a:buSzPts val="1800"/>
              <a:buChar char="•"/>
              <a:defRPr/>
            </a:lvl2pPr>
            <a:lvl3pPr marL="1371600" lvl="2" indent="-342900" algn="l">
              <a:lnSpc>
                <a:spcPct val="150000"/>
              </a:lnSpc>
              <a:spcBef>
                <a:spcPts val="500"/>
              </a:spcBef>
              <a:spcAft>
                <a:spcPts val="0"/>
              </a:spcAft>
              <a:buClr>
                <a:srgbClr val="333F48"/>
              </a:buClr>
              <a:buSzPts val="1800"/>
              <a:buChar char="•"/>
              <a:defRPr/>
            </a:lvl3pPr>
            <a:lvl4pPr marL="1828800" lvl="3" indent="-342900" algn="l">
              <a:lnSpc>
                <a:spcPct val="150000"/>
              </a:lnSpc>
              <a:spcBef>
                <a:spcPts val="500"/>
              </a:spcBef>
              <a:spcAft>
                <a:spcPts val="0"/>
              </a:spcAft>
              <a:buClr>
                <a:srgbClr val="333F48"/>
              </a:buClr>
              <a:buSzPts val="1800"/>
              <a:buChar char="•"/>
              <a:defRPr/>
            </a:lvl4pPr>
            <a:lvl5pPr marL="2286000" lvl="4" indent="-342900" algn="l">
              <a:lnSpc>
                <a:spcPct val="150000"/>
              </a:lnSpc>
              <a:spcBef>
                <a:spcPts val="500"/>
              </a:spcBef>
              <a:spcAft>
                <a:spcPts val="0"/>
              </a:spcAft>
              <a:buClr>
                <a:srgbClr val="333F4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F184-BBC3-F84A-A7D2-F11E3B6A07BA}"/>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DEC73057-E531-EC4F-B8FB-C7B16C334B45}"/>
              </a:ext>
            </a:extLst>
          </p:cNvPr>
          <p:cNvSpPr>
            <a:spLocks noGrp="1"/>
          </p:cNvSpPr>
          <p:nvPr>
            <p:ph type="body" sz="quarter" idx="10"/>
          </p:nvPr>
        </p:nvSpPr>
        <p:spPr>
          <a:xfrm>
            <a:off x="838200" y="2371726"/>
            <a:ext cx="10439400" cy="405955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a:extLst>
              <a:ext uri="{FF2B5EF4-FFF2-40B4-BE49-F238E27FC236}">
                <a16:creationId xmlns:a16="http://schemas.microsoft.com/office/drawing/2014/main" id="{D2624216-C82A-9B48-940D-1F4FC86665A4}"/>
              </a:ext>
            </a:extLst>
          </p:cNvPr>
          <p:cNvSpPr>
            <a:spLocks noGrp="1"/>
          </p:cNvSpPr>
          <p:nvPr>
            <p:ph type="body" sz="quarter" idx="11"/>
          </p:nvPr>
        </p:nvSpPr>
        <p:spPr>
          <a:xfrm>
            <a:off x="6113761" y="0"/>
            <a:ext cx="5920575" cy="605214"/>
          </a:xfrm>
        </p:spPr>
        <p:txBody>
          <a:bodyPr anchor="ctr">
            <a:normAutofit/>
          </a:bodyPr>
          <a:lstStyle>
            <a:lvl1pPr marL="0" indent="0" algn="r">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423413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1527C-AA8E-1044-95C1-92C3176FB1BB}"/>
              </a:ext>
            </a:extLst>
          </p:cNvPr>
          <p:cNvSpPr>
            <a:spLocks noGrp="1"/>
          </p:cNvSpPr>
          <p:nvPr>
            <p:ph type="pic" idx="1"/>
          </p:nvPr>
        </p:nvSpPr>
        <p:spPr>
          <a:xfrm>
            <a:off x="5183188" y="609600"/>
            <a:ext cx="7008812" cy="6248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ext Placeholder 6">
            <a:extLst>
              <a:ext uri="{FF2B5EF4-FFF2-40B4-BE49-F238E27FC236}">
                <a16:creationId xmlns:a16="http://schemas.microsoft.com/office/drawing/2014/main" id="{FFC96946-399F-AF4E-A49C-EA0C3C3CC678}"/>
              </a:ext>
            </a:extLst>
          </p:cNvPr>
          <p:cNvSpPr>
            <a:spLocks noGrp="1"/>
          </p:cNvSpPr>
          <p:nvPr>
            <p:ph type="body" sz="quarter" idx="11"/>
          </p:nvPr>
        </p:nvSpPr>
        <p:spPr>
          <a:xfrm>
            <a:off x="6113761" y="0"/>
            <a:ext cx="5920575" cy="605214"/>
          </a:xfrm>
        </p:spPr>
        <p:txBody>
          <a:bodyPr anchor="ctr">
            <a:normAutofit/>
          </a:bodyPr>
          <a:lstStyle>
            <a:lvl1pPr marL="0" indent="0" algn="r">
              <a:buNone/>
              <a:defRPr sz="1200">
                <a:solidFill>
                  <a:schemeClr val="bg1"/>
                </a:solidFill>
              </a:defRPr>
            </a:lvl1pPr>
          </a:lstStyle>
          <a:p>
            <a:pPr lvl="0"/>
            <a:r>
              <a:rPr lang="en-US" dirty="0"/>
              <a:t>Click to edit Master text styles</a:t>
            </a:r>
          </a:p>
        </p:txBody>
      </p:sp>
      <p:sp>
        <p:nvSpPr>
          <p:cNvPr id="6" name="Title 1">
            <a:extLst>
              <a:ext uri="{FF2B5EF4-FFF2-40B4-BE49-F238E27FC236}">
                <a16:creationId xmlns:a16="http://schemas.microsoft.com/office/drawing/2014/main" id="{8F4A1EC9-1328-F147-8712-8C6FC82546FF}"/>
              </a:ext>
            </a:extLst>
          </p:cNvPr>
          <p:cNvSpPr>
            <a:spLocks noGrp="1"/>
          </p:cNvSpPr>
          <p:nvPr>
            <p:ph type="title"/>
          </p:nvPr>
        </p:nvSpPr>
        <p:spPr>
          <a:xfrm>
            <a:off x="839788" y="979715"/>
            <a:ext cx="3932237" cy="1485190"/>
          </a:xfrm>
        </p:spPr>
        <p:txBody>
          <a:bodyPr anchor="t"/>
          <a:lstStyle>
            <a:lvl1pPr>
              <a:defRPr sz="3200"/>
            </a:lvl1pPr>
          </a:lstStyle>
          <a:p>
            <a:r>
              <a:rPr lang="en-US" dirty="0"/>
              <a:t>Click to edit Master title style</a:t>
            </a:r>
          </a:p>
        </p:txBody>
      </p:sp>
      <p:sp>
        <p:nvSpPr>
          <p:cNvPr id="7" name="Text Placeholder 3">
            <a:extLst>
              <a:ext uri="{FF2B5EF4-FFF2-40B4-BE49-F238E27FC236}">
                <a16:creationId xmlns:a16="http://schemas.microsoft.com/office/drawing/2014/main" id="{61F23BF5-98C1-4947-86A5-079A4443E27F}"/>
              </a:ext>
            </a:extLst>
          </p:cNvPr>
          <p:cNvSpPr>
            <a:spLocks noGrp="1"/>
          </p:cNvSpPr>
          <p:nvPr>
            <p:ph type="body" sz="half" idx="2"/>
          </p:nvPr>
        </p:nvSpPr>
        <p:spPr>
          <a:xfrm>
            <a:off x="839788" y="2464905"/>
            <a:ext cx="3932237" cy="39265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9759654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15900"/>
        </a:solidFill>
        <a:effectLst/>
      </p:bgPr>
    </p:bg>
    <p:spTree>
      <p:nvGrpSpPr>
        <p:cNvPr id="1" name="Shape 9"/>
        <p:cNvGrpSpPr/>
        <p:nvPr/>
      </p:nvGrpSpPr>
      <p:grpSpPr>
        <a:xfrm>
          <a:off x="0" y="0"/>
          <a:ext cx="0" cy="0"/>
          <a:chOff x="0" y="0"/>
          <a:chExt cx="0" cy="0"/>
        </a:xfrm>
      </p:grpSpPr>
      <p:pic>
        <p:nvPicPr>
          <p:cNvPr id="10" name="Google Shape;10;p22"/>
          <p:cNvPicPr preferRelativeResize="0"/>
          <p:nvPr/>
        </p:nvPicPr>
        <p:blipFill rotWithShape="1">
          <a:blip r:embed="rId3">
            <a:alphaModFix/>
          </a:blip>
          <a:srcRect/>
          <a:stretch/>
        </p:blipFill>
        <p:spPr>
          <a:xfrm>
            <a:off x="9145813" y="297581"/>
            <a:ext cx="2736850" cy="342900"/>
          </a:xfrm>
          <a:prstGeom prst="rect">
            <a:avLst/>
          </a:prstGeom>
          <a:noFill/>
          <a:ln>
            <a:noFill/>
          </a:ln>
        </p:spPr>
      </p:pic>
      <p:sp>
        <p:nvSpPr>
          <p:cNvPr id="11" name="Google Shape;11;p22"/>
          <p:cNvSpPr txBox="1">
            <a:spLocks noGrp="1"/>
          </p:cNvSpPr>
          <p:nvPr>
            <p:ph type="title"/>
          </p:nvPr>
        </p:nvSpPr>
        <p:spPr>
          <a:xfrm>
            <a:off x="495300" y="2468465"/>
            <a:ext cx="7886700" cy="1752600"/>
          </a:xfrm>
          <a:prstGeom prst="rect">
            <a:avLst/>
          </a:prstGeom>
          <a:noFill/>
          <a:ln>
            <a:noFill/>
          </a:ln>
        </p:spPr>
        <p:txBody>
          <a:bodyPr spcFirstLastPara="1" wrap="square" lIns="91425" tIns="45700" rIns="91425" bIns="45700" anchor="b" anchorCtr="0">
            <a:noAutofit/>
          </a:bodyPr>
          <a:lstStyle>
            <a:lvl1pPr marR="0" lvl="0" algn="l" rtl="0">
              <a:lnSpc>
                <a:spcPct val="84583"/>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2"/>
          <p:cNvSpPr txBox="1">
            <a:spLocks noGrp="1"/>
          </p:cNvSpPr>
          <p:nvPr>
            <p:ph type="body" idx="1"/>
          </p:nvPr>
        </p:nvSpPr>
        <p:spPr>
          <a:xfrm>
            <a:off x="495300" y="4792336"/>
            <a:ext cx="7886700" cy="6731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228600" algn="l"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 name="Google Shape;13;p22"/>
          <p:cNvSpPr txBox="1">
            <a:spLocks noGrp="1"/>
          </p:cNvSpPr>
          <p:nvPr>
            <p:ph type="dt" idx="10"/>
          </p:nvPr>
        </p:nvSpPr>
        <p:spPr>
          <a:xfrm>
            <a:off x="490384" y="597695"/>
            <a:ext cx="2057400" cy="27463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600" b="1"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2"/>
          <p:cNvSpPr txBox="1">
            <a:spLocks noGrp="1"/>
          </p:cNvSpPr>
          <p:nvPr>
            <p:ph type="ftr" idx="11"/>
          </p:nvPr>
        </p:nvSpPr>
        <p:spPr>
          <a:xfrm>
            <a:off x="490384" y="5617914"/>
            <a:ext cx="5348134" cy="86995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
        <p:cNvGrpSpPr/>
        <p:nvPr/>
      </p:nvGrpSpPr>
      <p:grpSpPr>
        <a:xfrm>
          <a:off x="0" y="0"/>
          <a:ext cx="0" cy="0"/>
          <a:chOff x="0" y="0"/>
          <a:chExt cx="0" cy="0"/>
        </a:xfrm>
      </p:grpSpPr>
      <p:sp>
        <p:nvSpPr>
          <p:cNvPr id="29" name="Google Shape;29;p24"/>
          <p:cNvSpPr txBox="1">
            <a:spLocks noGrp="1"/>
          </p:cNvSpPr>
          <p:nvPr>
            <p:ph type="title"/>
          </p:nvPr>
        </p:nvSpPr>
        <p:spPr>
          <a:xfrm>
            <a:off x="838200" y="1046162"/>
            <a:ext cx="10515600"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24"/>
          <p:cNvSpPr txBox="1">
            <a:spLocks noGrp="1"/>
          </p:cNvSpPr>
          <p:nvPr>
            <p:ph type="body" idx="1"/>
          </p:nvPr>
        </p:nvSpPr>
        <p:spPr>
          <a:xfrm>
            <a:off x="838200" y="2506662"/>
            <a:ext cx="10515600" cy="394638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50000"/>
              </a:lnSpc>
              <a:spcBef>
                <a:spcPts val="1000"/>
              </a:spcBef>
              <a:spcAft>
                <a:spcPts val="0"/>
              </a:spcAft>
              <a:buClr>
                <a:srgbClr val="333F48"/>
              </a:buClr>
              <a:buSzPts val="2800"/>
              <a:buFont typeface="Arial"/>
              <a:buChar char="•"/>
              <a:defRPr sz="2800" b="0" i="0" u="none" strike="noStrike" cap="none">
                <a:solidFill>
                  <a:srgbClr val="333F48"/>
                </a:solidFill>
                <a:latin typeface="Arial"/>
                <a:ea typeface="Arial"/>
                <a:cs typeface="Arial"/>
                <a:sym typeface="Arial"/>
              </a:defRPr>
            </a:lvl1pPr>
            <a:lvl2pPr marL="914400" marR="0" lvl="1" indent="-381000" algn="l" rtl="0">
              <a:lnSpc>
                <a:spcPct val="150000"/>
              </a:lnSpc>
              <a:spcBef>
                <a:spcPts val="500"/>
              </a:spcBef>
              <a:spcAft>
                <a:spcPts val="0"/>
              </a:spcAft>
              <a:buClr>
                <a:srgbClr val="333F48"/>
              </a:buClr>
              <a:buSzPts val="2400"/>
              <a:buFont typeface="Arial"/>
              <a:buChar char="•"/>
              <a:defRPr sz="2400" b="0" i="0" u="none" strike="noStrike" cap="none">
                <a:solidFill>
                  <a:srgbClr val="333F48"/>
                </a:solidFill>
                <a:latin typeface="Arial"/>
                <a:ea typeface="Arial"/>
                <a:cs typeface="Arial"/>
                <a:sym typeface="Arial"/>
              </a:defRPr>
            </a:lvl2pPr>
            <a:lvl3pPr marL="1371600" marR="0" lvl="2" indent="-355600" algn="l" rtl="0">
              <a:lnSpc>
                <a:spcPct val="150000"/>
              </a:lnSpc>
              <a:spcBef>
                <a:spcPts val="500"/>
              </a:spcBef>
              <a:spcAft>
                <a:spcPts val="0"/>
              </a:spcAft>
              <a:buClr>
                <a:srgbClr val="333F48"/>
              </a:buClr>
              <a:buSzPts val="2000"/>
              <a:buFont typeface="Arial"/>
              <a:buChar char="•"/>
              <a:defRPr sz="2000" b="0" i="0" u="none" strike="noStrike" cap="none">
                <a:solidFill>
                  <a:srgbClr val="333F48"/>
                </a:solidFill>
                <a:latin typeface="Arial"/>
                <a:ea typeface="Arial"/>
                <a:cs typeface="Arial"/>
                <a:sym typeface="Arial"/>
              </a:defRPr>
            </a:lvl3pPr>
            <a:lvl4pPr marL="1828800" marR="0" lvl="3" indent="-342900" algn="l" rtl="0">
              <a:lnSpc>
                <a:spcPct val="150000"/>
              </a:lnSpc>
              <a:spcBef>
                <a:spcPts val="500"/>
              </a:spcBef>
              <a:spcAft>
                <a:spcPts val="0"/>
              </a:spcAft>
              <a:buClr>
                <a:srgbClr val="333F48"/>
              </a:buClr>
              <a:buSzPts val="1800"/>
              <a:buFont typeface="Arial"/>
              <a:buChar char="•"/>
              <a:defRPr sz="1800" b="0" i="0" u="none" strike="noStrike" cap="none">
                <a:solidFill>
                  <a:srgbClr val="333F48"/>
                </a:solidFill>
                <a:latin typeface="Arial"/>
                <a:ea typeface="Arial"/>
                <a:cs typeface="Arial"/>
                <a:sym typeface="Arial"/>
              </a:defRPr>
            </a:lvl4pPr>
            <a:lvl5pPr marL="2286000" marR="0" lvl="4" indent="-342900" algn="l" rtl="0">
              <a:lnSpc>
                <a:spcPct val="150000"/>
              </a:lnSpc>
              <a:spcBef>
                <a:spcPts val="500"/>
              </a:spcBef>
              <a:spcAft>
                <a:spcPts val="0"/>
              </a:spcAft>
              <a:buClr>
                <a:srgbClr val="333F48"/>
              </a:buClr>
              <a:buSzPts val="1800"/>
              <a:buFont typeface="Arial"/>
              <a:buChar char="•"/>
              <a:defRPr sz="1800" b="0" i="0" u="none" strike="noStrike" cap="none">
                <a:solidFill>
                  <a:srgbClr val="333F48"/>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 name="Google Shape;31;p24"/>
          <p:cNvSpPr/>
          <p:nvPr/>
        </p:nvSpPr>
        <p:spPr>
          <a:xfrm>
            <a:off x="0" y="0"/>
            <a:ext cx="12192000" cy="61239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2" name="Google Shape;32;p24"/>
          <p:cNvPicPr preferRelativeResize="0"/>
          <p:nvPr/>
        </p:nvPicPr>
        <p:blipFill rotWithShape="1">
          <a:blip r:embed="rId9">
            <a:alphaModFix/>
          </a:blip>
          <a:srcRect/>
          <a:stretch/>
        </p:blipFill>
        <p:spPr>
          <a:xfrm>
            <a:off x="151349" y="134748"/>
            <a:ext cx="2736850" cy="3429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3" r:id="rId2"/>
    <p:sldLayoutId id="2147483659" r:id="rId3"/>
    <p:sldLayoutId id="2147483660" r:id="rId4"/>
    <p:sldLayoutId id="2147483661" r:id="rId5"/>
    <p:sldLayoutId id="2147483684" r:id="rId6"/>
    <p:sldLayoutId id="214748368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8.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
          <p:cNvSpPr txBox="1">
            <a:spLocks noGrp="1"/>
          </p:cNvSpPr>
          <p:nvPr>
            <p:ph type="body" idx="1"/>
          </p:nvPr>
        </p:nvSpPr>
        <p:spPr>
          <a:xfrm>
            <a:off x="6647904" y="3437489"/>
            <a:ext cx="4333286" cy="52628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None/>
            </a:pPr>
            <a:r>
              <a:rPr lang="en-US" sz="2800"/>
              <a:t>WHAT’S LIMITING US?</a:t>
            </a:r>
            <a:endParaRPr/>
          </a:p>
        </p:txBody>
      </p:sp>
      <p:sp>
        <p:nvSpPr>
          <p:cNvPr id="165" name="Google Shape;165;p1"/>
          <p:cNvSpPr txBox="1">
            <a:spLocks noGrp="1"/>
          </p:cNvSpPr>
          <p:nvPr>
            <p:ph type="body" idx="2"/>
          </p:nvPr>
        </p:nvSpPr>
        <p:spPr>
          <a:xfrm>
            <a:off x="624608" y="5434727"/>
            <a:ext cx="7886700" cy="82557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b="1"/>
              <a:t>Jessie Lee, Ambikha Maharaj, Charan Musunuru, Karthick Ramasubramanian</a:t>
            </a:r>
            <a:endParaRPr b="1"/>
          </a:p>
          <a:p>
            <a:pPr marL="0" lvl="0" indent="0" algn="l" rtl="0">
              <a:lnSpc>
                <a:spcPct val="100000"/>
              </a:lnSpc>
              <a:spcBef>
                <a:spcPts val="0"/>
              </a:spcBef>
              <a:spcAft>
                <a:spcPts val="0"/>
              </a:spcAft>
              <a:buClr>
                <a:schemeClr val="lt1"/>
              </a:buClr>
              <a:buSzPts val="1400"/>
              <a:buNone/>
            </a:pPr>
            <a:r>
              <a:rPr lang="en-US" b="1"/>
              <a:t>TEAM 15 , The University of Texas at Austin</a:t>
            </a:r>
            <a:endParaRPr/>
          </a:p>
        </p:txBody>
      </p:sp>
      <p:sp>
        <p:nvSpPr>
          <p:cNvPr id="166" name="Google Shape;166;p1"/>
          <p:cNvSpPr txBox="1">
            <a:spLocks noGrp="1"/>
          </p:cNvSpPr>
          <p:nvPr>
            <p:ph type="body" idx="3"/>
          </p:nvPr>
        </p:nvSpPr>
        <p:spPr>
          <a:xfrm>
            <a:off x="490384" y="1873605"/>
            <a:ext cx="10264302" cy="1716959"/>
          </a:xfrm>
          <a:prstGeom prst="rect">
            <a:avLst/>
          </a:prstGeom>
          <a:noFill/>
          <a:ln>
            <a:noFill/>
          </a:ln>
        </p:spPr>
        <p:txBody>
          <a:bodyPr spcFirstLastPara="1" wrap="square" lIns="91425" tIns="45700" rIns="91425" bIns="45700" anchor="t" anchorCtr="0">
            <a:noAutofit/>
          </a:bodyPr>
          <a:lstStyle/>
          <a:p>
            <a:pPr marL="0" lvl="0" indent="0" algn="l" rtl="0">
              <a:lnSpc>
                <a:spcPct val="83333"/>
              </a:lnSpc>
              <a:spcBef>
                <a:spcPts val="0"/>
              </a:spcBef>
              <a:spcAft>
                <a:spcPts val="0"/>
              </a:spcAft>
              <a:buClr>
                <a:schemeClr val="lt1"/>
              </a:buClr>
              <a:buSzPts val="4800"/>
              <a:buNone/>
            </a:pPr>
            <a:r>
              <a:rPr lang="en-US" sz="4800"/>
              <a:t>UNDERSTAND COVID-19 VACCINATION RATE </a:t>
            </a:r>
            <a:endParaRPr/>
          </a:p>
          <a:p>
            <a:pPr marL="0" lvl="0" indent="0" algn="l" rtl="0">
              <a:lnSpc>
                <a:spcPct val="83333"/>
              </a:lnSpc>
              <a:spcBef>
                <a:spcPts val="0"/>
              </a:spcBef>
              <a:spcAft>
                <a:spcPts val="0"/>
              </a:spcAft>
              <a:buClr>
                <a:schemeClr val="lt1"/>
              </a:buClr>
              <a:buSzPts val="4800"/>
              <a:buNone/>
            </a:pPr>
            <a:endParaRPr/>
          </a:p>
        </p:txBody>
      </p:sp>
      <p:sp>
        <p:nvSpPr>
          <p:cNvPr id="167" name="Google Shape;167;p1"/>
          <p:cNvSpPr txBox="1">
            <a:spLocks noGrp="1"/>
          </p:cNvSpPr>
          <p:nvPr>
            <p:ph type="body" idx="4"/>
          </p:nvPr>
        </p:nvSpPr>
        <p:spPr>
          <a:xfrm>
            <a:off x="490384" y="597695"/>
            <a:ext cx="4498394" cy="914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600"/>
              <a:buNone/>
            </a:pPr>
            <a:r>
              <a:rPr lang="en-US"/>
              <a:t>Date Here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2C9662-0830-409F-B5C0-12505E15EBDE}"/>
              </a:ext>
            </a:extLst>
          </p:cNvPr>
          <p:cNvSpPr>
            <a:spLocks noGrp="1"/>
          </p:cNvSpPr>
          <p:nvPr>
            <p:ph type="body" sz="quarter" idx="10"/>
          </p:nvPr>
        </p:nvSpPr>
        <p:spPr>
          <a:xfrm>
            <a:off x="245738" y="2135391"/>
            <a:ext cx="4711699" cy="4059554"/>
          </a:xfrm>
          <a:ln>
            <a:noFill/>
          </a:ln>
        </p:spPr>
        <p:txBody>
          <a:bodyPr>
            <a:normAutofit/>
          </a:bodyPr>
          <a:lstStyle/>
          <a:p>
            <a:r>
              <a:rPr lang="en-US" sz="2400" b="1" dirty="0"/>
              <a:t>2 main predictor groups:</a:t>
            </a:r>
          </a:p>
          <a:p>
            <a:pPr lvl="1"/>
            <a:r>
              <a:rPr lang="en-US" sz="2000" b="1" dirty="0">
                <a:solidFill>
                  <a:schemeClr val="tx1">
                    <a:lumMod val="60000"/>
                    <a:lumOff val="40000"/>
                  </a:schemeClr>
                </a:solidFill>
              </a:rPr>
              <a:t>Medical related themes</a:t>
            </a:r>
          </a:p>
          <a:p>
            <a:pPr lvl="1"/>
            <a:r>
              <a:rPr lang="en-US" sz="2000" b="1" dirty="0">
                <a:solidFill>
                  <a:srgbClr val="7030A0"/>
                </a:solidFill>
              </a:rPr>
              <a:t>Behavior themes</a:t>
            </a:r>
          </a:p>
          <a:p>
            <a:pPr lvl="2"/>
            <a:r>
              <a:rPr lang="en-US" sz="1800" b="1" dirty="0">
                <a:solidFill>
                  <a:srgbClr val="7030A0"/>
                </a:solidFill>
              </a:rPr>
              <a:t>Hesitation</a:t>
            </a:r>
          </a:p>
          <a:p>
            <a:pPr lvl="2"/>
            <a:r>
              <a:rPr lang="en-US" sz="1800" b="1" dirty="0">
                <a:solidFill>
                  <a:srgbClr val="7030A0"/>
                </a:solidFill>
              </a:rPr>
              <a:t>Religion</a:t>
            </a:r>
          </a:p>
          <a:p>
            <a:pPr lvl="2"/>
            <a:r>
              <a:rPr lang="en-US" sz="1800" b="1" dirty="0">
                <a:solidFill>
                  <a:srgbClr val="7030A0"/>
                </a:solidFill>
              </a:rPr>
              <a:t>Political belief</a:t>
            </a:r>
          </a:p>
          <a:p>
            <a:endParaRPr lang="en-US" sz="2400" b="1" dirty="0"/>
          </a:p>
        </p:txBody>
      </p:sp>
      <p:pic>
        <p:nvPicPr>
          <p:cNvPr id="7" name="Picture 6" descr="Graphical user interface&#10;&#10;Description automatically generated with low confidence">
            <a:extLst>
              <a:ext uri="{FF2B5EF4-FFF2-40B4-BE49-F238E27FC236}">
                <a16:creationId xmlns:a16="http://schemas.microsoft.com/office/drawing/2014/main" id="{B902B84D-6557-43FC-AAE4-C85DADCFF283}"/>
              </a:ext>
            </a:extLst>
          </p:cNvPr>
          <p:cNvPicPr>
            <a:picLocks noChangeAspect="1"/>
          </p:cNvPicPr>
          <p:nvPr/>
        </p:nvPicPr>
        <p:blipFill>
          <a:blip r:embed="rId3"/>
          <a:stretch>
            <a:fillRect/>
          </a:stretch>
        </p:blipFill>
        <p:spPr>
          <a:xfrm>
            <a:off x="4957437" y="772160"/>
            <a:ext cx="7234563" cy="6036310"/>
          </a:xfrm>
          <a:prstGeom prst="rect">
            <a:avLst/>
          </a:prstGeom>
        </p:spPr>
      </p:pic>
      <p:sp>
        <p:nvSpPr>
          <p:cNvPr id="2" name="Title 1">
            <a:extLst>
              <a:ext uri="{FF2B5EF4-FFF2-40B4-BE49-F238E27FC236}">
                <a16:creationId xmlns:a16="http://schemas.microsoft.com/office/drawing/2014/main" id="{39DE054D-9ABC-487A-A6B6-48341E09F121}"/>
              </a:ext>
            </a:extLst>
          </p:cNvPr>
          <p:cNvSpPr>
            <a:spLocks noGrp="1"/>
          </p:cNvSpPr>
          <p:nvPr>
            <p:ph type="title"/>
          </p:nvPr>
        </p:nvSpPr>
        <p:spPr>
          <a:xfrm>
            <a:off x="424191" y="909638"/>
            <a:ext cx="5671810" cy="899708"/>
          </a:xfrm>
          <a:ln>
            <a:noFill/>
          </a:ln>
        </p:spPr>
        <p:txBody>
          <a:bodyPr>
            <a:normAutofit/>
          </a:bodyPr>
          <a:lstStyle/>
          <a:p>
            <a:r>
              <a:rPr lang="en-US" sz="3200" dirty="0"/>
              <a:t>CORRELATION</a:t>
            </a:r>
          </a:p>
        </p:txBody>
      </p:sp>
      <p:sp>
        <p:nvSpPr>
          <p:cNvPr id="8" name="Rectangle 7">
            <a:extLst>
              <a:ext uri="{FF2B5EF4-FFF2-40B4-BE49-F238E27FC236}">
                <a16:creationId xmlns:a16="http://schemas.microsoft.com/office/drawing/2014/main" id="{433160D3-00EF-4402-82B5-5C653FE6E444}"/>
              </a:ext>
            </a:extLst>
          </p:cNvPr>
          <p:cNvSpPr/>
          <p:nvPr/>
        </p:nvSpPr>
        <p:spPr>
          <a:xfrm>
            <a:off x="5080000" y="2235200"/>
            <a:ext cx="2123440" cy="1920240"/>
          </a:xfrm>
          <a:prstGeom prst="rect">
            <a:avLst/>
          </a:prstGeom>
          <a:no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D1B782-4FD6-430F-B145-89B58049DBAD}"/>
              </a:ext>
            </a:extLst>
          </p:cNvPr>
          <p:cNvSpPr/>
          <p:nvPr/>
        </p:nvSpPr>
        <p:spPr>
          <a:xfrm>
            <a:off x="5080000" y="4155440"/>
            <a:ext cx="2123440" cy="11890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30E5D68-8E9C-4BFF-9337-750D223A0282}"/>
              </a:ext>
            </a:extLst>
          </p:cNvPr>
          <p:cNvSpPr/>
          <p:nvPr/>
        </p:nvSpPr>
        <p:spPr>
          <a:xfrm>
            <a:off x="5080000" y="5328761"/>
            <a:ext cx="2123440" cy="75707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E0B8FEE-F1C0-4384-89AE-DB686941127C}"/>
              </a:ext>
            </a:extLst>
          </p:cNvPr>
          <p:cNvSpPr/>
          <p:nvPr/>
        </p:nvSpPr>
        <p:spPr>
          <a:xfrm>
            <a:off x="5080000" y="6100445"/>
            <a:ext cx="2123440" cy="62420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85A49C3-6B23-4913-9880-846B35A5B745}"/>
              </a:ext>
            </a:extLst>
          </p:cNvPr>
          <p:cNvSpPr/>
          <p:nvPr/>
        </p:nvSpPr>
        <p:spPr>
          <a:xfrm>
            <a:off x="10691447" y="4155440"/>
            <a:ext cx="462224" cy="13611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3B47D8-F183-4B6D-BE50-03879866F444}"/>
              </a:ext>
            </a:extLst>
          </p:cNvPr>
          <p:cNvSpPr/>
          <p:nvPr/>
        </p:nvSpPr>
        <p:spPr>
          <a:xfrm rot="3066140">
            <a:off x="10289895" y="5651613"/>
            <a:ext cx="1012214" cy="3818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1612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eo 5">
            <a:extLst>
              <a:ext uri="{FF2B5EF4-FFF2-40B4-BE49-F238E27FC236}">
                <a16:creationId xmlns:a16="http://schemas.microsoft.com/office/drawing/2014/main" id="{D5D9101A-7A57-41B8-B233-9F55D4B42B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0622" r="26103" b="-1"/>
          <a:stretch/>
        </p:blipFill>
        <p:spPr>
          <a:xfrm>
            <a:off x="10797064" y="-21070"/>
            <a:ext cx="1394937" cy="1243595"/>
          </a:xfrm>
          <a:prstGeom prst="rect">
            <a:avLst/>
          </a:prstGeom>
          <a:noFill/>
        </p:spPr>
      </p:pic>
      <p:sp>
        <p:nvSpPr>
          <p:cNvPr id="10" name="Text Placeholder 2">
            <a:extLst>
              <a:ext uri="{FF2B5EF4-FFF2-40B4-BE49-F238E27FC236}">
                <a16:creationId xmlns:a16="http://schemas.microsoft.com/office/drawing/2014/main" id="{A808CB82-A94C-41AB-987A-0D820D2A51A3}"/>
              </a:ext>
            </a:extLst>
          </p:cNvPr>
          <p:cNvSpPr>
            <a:spLocks noGrp="1"/>
          </p:cNvSpPr>
          <p:nvPr>
            <p:ph type="body" sz="quarter" idx="11"/>
          </p:nvPr>
        </p:nvSpPr>
        <p:spPr>
          <a:xfrm>
            <a:off x="6113762" y="0"/>
            <a:ext cx="3516014" cy="605214"/>
          </a:xfrm>
        </p:spPr>
        <p:txBody>
          <a:bodyPr/>
          <a:lstStyle/>
          <a:p>
            <a:endParaRPr lang="en-US" dirty="0"/>
          </a:p>
        </p:txBody>
      </p:sp>
      <p:sp>
        <p:nvSpPr>
          <p:cNvPr id="2" name="Title 1">
            <a:extLst>
              <a:ext uri="{FF2B5EF4-FFF2-40B4-BE49-F238E27FC236}">
                <a16:creationId xmlns:a16="http://schemas.microsoft.com/office/drawing/2014/main" id="{4D133929-4401-46A0-9635-3E9D86450DD1}"/>
              </a:ext>
            </a:extLst>
          </p:cNvPr>
          <p:cNvSpPr>
            <a:spLocks noGrp="1"/>
          </p:cNvSpPr>
          <p:nvPr>
            <p:ph type="title"/>
          </p:nvPr>
        </p:nvSpPr>
        <p:spPr>
          <a:xfrm>
            <a:off x="224811" y="678275"/>
            <a:ext cx="7694612" cy="605214"/>
          </a:xfrm>
        </p:spPr>
        <p:txBody>
          <a:bodyPr anchor="t">
            <a:normAutofit/>
          </a:bodyPr>
          <a:lstStyle/>
          <a:p>
            <a:r>
              <a:rPr lang="en-US" dirty="0"/>
              <a:t>LINEAR REGRESSION</a:t>
            </a:r>
          </a:p>
        </p:txBody>
      </p:sp>
      <p:sp>
        <p:nvSpPr>
          <p:cNvPr id="12" name="Text Placeholder 4">
            <a:extLst>
              <a:ext uri="{FF2B5EF4-FFF2-40B4-BE49-F238E27FC236}">
                <a16:creationId xmlns:a16="http://schemas.microsoft.com/office/drawing/2014/main" id="{942D3C88-4DBF-4CBA-B6E5-15248B923A1B}"/>
              </a:ext>
            </a:extLst>
          </p:cNvPr>
          <p:cNvSpPr>
            <a:spLocks noGrp="1"/>
          </p:cNvSpPr>
          <p:nvPr>
            <p:ph type="body" sz="half" idx="2"/>
          </p:nvPr>
        </p:nvSpPr>
        <p:spPr>
          <a:xfrm>
            <a:off x="391318" y="1012566"/>
            <a:ext cx="4362451" cy="760790"/>
          </a:xfrm>
        </p:spPr>
        <p:txBody>
          <a:bodyPr>
            <a:normAutofit/>
          </a:bodyPr>
          <a:lstStyle/>
          <a:p>
            <a:r>
              <a:rPr lang="en-US" dirty="0"/>
              <a:t>Use only medical themes</a:t>
            </a:r>
          </a:p>
        </p:txBody>
      </p:sp>
      <p:pic>
        <p:nvPicPr>
          <p:cNvPr id="7" name="Picture 6" descr="Table&#10;&#10;Description automatically generated">
            <a:extLst>
              <a:ext uri="{FF2B5EF4-FFF2-40B4-BE49-F238E27FC236}">
                <a16:creationId xmlns:a16="http://schemas.microsoft.com/office/drawing/2014/main" id="{B9B1FF5A-11A7-4C7C-9521-BDB180430B6B}"/>
              </a:ext>
            </a:extLst>
          </p:cNvPr>
          <p:cNvPicPr>
            <a:picLocks noChangeAspect="1"/>
          </p:cNvPicPr>
          <p:nvPr/>
        </p:nvPicPr>
        <p:blipFill>
          <a:blip r:embed="rId6"/>
          <a:stretch>
            <a:fillRect/>
          </a:stretch>
        </p:blipFill>
        <p:spPr>
          <a:xfrm>
            <a:off x="428624" y="1576741"/>
            <a:ext cx="4124326" cy="2460333"/>
          </a:xfrm>
          <a:prstGeom prst="rect">
            <a:avLst/>
          </a:prstGeom>
          <a:ln>
            <a:noFill/>
          </a:ln>
          <a:effectLst>
            <a:outerShdw blurRad="292100" dist="139700" dir="2700000" algn="tl" rotWithShape="0">
              <a:srgbClr val="333333">
                <a:alpha val="65000"/>
              </a:srgbClr>
            </a:outerShdw>
          </a:effectLst>
        </p:spPr>
      </p:pic>
      <p:pic>
        <p:nvPicPr>
          <p:cNvPr id="9" name="Picture 8" descr="Table&#10;&#10;Description automatically generated">
            <a:extLst>
              <a:ext uri="{FF2B5EF4-FFF2-40B4-BE49-F238E27FC236}">
                <a16:creationId xmlns:a16="http://schemas.microsoft.com/office/drawing/2014/main" id="{4CD5E8A4-8BD4-4608-910A-1C304859D5C7}"/>
              </a:ext>
            </a:extLst>
          </p:cNvPr>
          <p:cNvPicPr>
            <a:picLocks noChangeAspect="1"/>
          </p:cNvPicPr>
          <p:nvPr/>
        </p:nvPicPr>
        <p:blipFill>
          <a:blip r:embed="rId7"/>
          <a:stretch>
            <a:fillRect/>
          </a:stretch>
        </p:blipFill>
        <p:spPr>
          <a:xfrm>
            <a:off x="2399506" y="4195502"/>
            <a:ext cx="4039393" cy="2494399"/>
          </a:xfrm>
          <a:prstGeom prst="rect">
            <a:avLst/>
          </a:prstGeom>
          <a:ln>
            <a:noFill/>
          </a:ln>
          <a:effectLst>
            <a:outerShdw blurRad="292100" dist="139700" dir="2700000" algn="tl" rotWithShape="0">
              <a:srgbClr val="333333">
                <a:alpha val="65000"/>
              </a:srgbClr>
            </a:outerShdw>
          </a:effectLst>
        </p:spPr>
      </p:pic>
      <p:sp>
        <p:nvSpPr>
          <p:cNvPr id="13" name="Text Placeholder 4">
            <a:extLst>
              <a:ext uri="{FF2B5EF4-FFF2-40B4-BE49-F238E27FC236}">
                <a16:creationId xmlns:a16="http://schemas.microsoft.com/office/drawing/2014/main" id="{4AA81A95-39FC-4135-9FEF-8B0817D16A51}"/>
              </a:ext>
            </a:extLst>
          </p:cNvPr>
          <p:cNvSpPr txBox="1">
            <a:spLocks/>
          </p:cNvSpPr>
          <p:nvPr/>
        </p:nvSpPr>
        <p:spPr>
          <a:xfrm>
            <a:off x="272256" y="4626441"/>
            <a:ext cx="2218531" cy="92273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600" kern="1200">
                <a:solidFill>
                  <a:srgbClr val="333F48"/>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rgbClr val="333F48"/>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200" kern="1200">
                <a:solidFill>
                  <a:srgbClr val="333F48"/>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000" kern="1200">
                <a:solidFill>
                  <a:srgbClr val="333F48"/>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000" kern="1200">
                <a:solidFill>
                  <a:srgbClr val="333F48"/>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Adding hesitation, R</a:t>
            </a:r>
            <a:r>
              <a:rPr lang="en-US" baseline="30000" dirty="0"/>
              <a:t>2</a:t>
            </a:r>
            <a:r>
              <a:rPr lang="en-US" dirty="0"/>
              <a:t> increased…</a:t>
            </a:r>
          </a:p>
        </p:txBody>
      </p:sp>
      <p:pic>
        <p:nvPicPr>
          <p:cNvPr id="14" name="Picture 13" descr="Table&#10;&#10;Description automatically generated">
            <a:extLst>
              <a:ext uri="{FF2B5EF4-FFF2-40B4-BE49-F238E27FC236}">
                <a16:creationId xmlns:a16="http://schemas.microsoft.com/office/drawing/2014/main" id="{AA009A40-CCBB-4706-9DA9-8E966E94B844}"/>
              </a:ext>
            </a:extLst>
          </p:cNvPr>
          <p:cNvPicPr>
            <a:picLocks noChangeAspect="1"/>
          </p:cNvPicPr>
          <p:nvPr/>
        </p:nvPicPr>
        <p:blipFill>
          <a:blip r:embed="rId8"/>
          <a:stretch>
            <a:fillRect/>
          </a:stretch>
        </p:blipFill>
        <p:spPr>
          <a:xfrm>
            <a:off x="6886099" y="3638202"/>
            <a:ext cx="4375898" cy="2711483"/>
          </a:xfrm>
          <a:prstGeom prst="rect">
            <a:avLst/>
          </a:prstGeom>
          <a:ln>
            <a:noFill/>
          </a:ln>
          <a:effectLst>
            <a:outerShdw blurRad="292100" dist="139700" dir="2700000" algn="tl" rotWithShape="0">
              <a:srgbClr val="333333">
                <a:alpha val="65000"/>
              </a:srgbClr>
            </a:outerShdw>
          </a:effectLst>
        </p:spPr>
      </p:pic>
      <p:sp>
        <p:nvSpPr>
          <p:cNvPr id="15" name="Arrow: Curved Up 14">
            <a:extLst>
              <a:ext uri="{FF2B5EF4-FFF2-40B4-BE49-F238E27FC236}">
                <a16:creationId xmlns:a16="http://schemas.microsoft.com/office/drawing/2014/main" id="{0E49819A-1E6C-443E-BBFA-3C8F2B6C7200}"/>
              </a:ext>
            </a:extLst>
          </p:cNvPr>
          <p:cNvSpPr/>
          <p:nvPr/>
        </p:nvSpPr>
        <p:spPr>
          <a:xfrm rot="2337132">
            <a:off x="1335758" y="4099771"/>
            <a:ext cx="990600" cy="58303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urved Up 15">
            <a:extLst>
              <a:ext uri="{FF2B5EF4-FFF2-40B4-BE49-F238E27FC236}">
                <a16:creationId xmlns:a16="http://schemas.microsoft.com/office/drawing/2014/main" id="{575625E8-88BA-48DD-B033-805CC2F1CB62}"/>
              </a:ext>
            </a:extLst>
          </p:cNvPr>
          <p:cNvSpPr/>
          <p:nvPr/>
        </p:nvSpPr>
        <p:spPr>
          <a:xfrm rot="20541314">
            <a:off x="6513093" y="6368837"/>
            <a:ext cx="990600" cy="41792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Curved Up 20">
            <a:extLst>
              <a:ext uri="{FF2B5EF4-FFF2-40B4-BE49-F238E27FC236}">
                <a16:creationId xmlns:a16="http://schemas.microsoft.com/office/drawing/2014/main" id="{07B19A53-6A44-430E-927A-AB774F8DB0FC}"/>
              </a:ext>
            </a:extLst>
          </p:cNvPr>
          <p:cNvSpPr/>
          <p:nvPr/>
        </p:nvSpPr>
        <p:spPr>
          <a:xfrm rot="14450682">
            <a:off x="11084222" y="2832808"/>
            <a:ext cx="746140" cy="41792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6F5E09A3-E819-4E64-A36B-2ECC7E3AFE85}"/>
              </a:ext>
            </a:extLst>
          </p:cNvPr>
          <p:cNvSpPr/>
          <p:nvPr/>
        </p:nvSpPr>
        <p:spPr>
          <a:xfrm>
            <a:off x="3961606" y="1632823"/>
            <a:ext cx="628650" cy="44526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4F2F398-B2B2-4BB8-8F49-8E3572482BCE}"/>
              </a:ext>
            </a:extLst>
          </p:cNvPr>
          <p:cNvSpPr/>
          <p:nvPr/>
        </p:nvSpPr>
        <p:spPr>
          <a:xfrm>
            <a:off x="391318" y="3143250"/>
            <a:ext cx="628650" cy="20646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06F02E-D60B-4CBA-AF11-1BE8A1711C6E}"/>
              </a:ext>
            </a:extLst>
          </p:cNvPr>
          <p:cNvSpPr/>
          <p:nvPr/>
        </p:nvSpPr>
        <p:spPr>
          <a:xfrm>
            <a:off x="2365350" y="5700493"/>
            <a:ext cx="628650" cy="35604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35AD1-4A55-4579-92E8-887C0E314584}"/>
              </a:ext>
            </a:extLst>
          </p:cNvPr>
          <p:cNvSpPr/>
          <p:nvPr/>
        </p:nvSpPr>
        <p:spPr>
          <a:xfrm>
            <a:off x="6864618" y="5180277"/>
            <a:ext cx="869682" cy="52021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4E5AC40-80E8-44A2-AFE5-6BA0B0F8622E}"/>
              </a:ext>
            </a:extLst>
          </p:cNvPr>
          <p:cNvSpPr/>
          <p:nvPr/>
        </p:nvSpPr>
        <p:spPr>
          <a:xfrm>
            <a:off x="5465389" y="1628837"/>
            <a:ext cx="2268911" cy="1162013"/>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4">
            <a:extLst>
              <a:ext uri="{FF2B5EF4-FFF2-40B4-BE49-F238E27FC236}">
                <a16:creationId xmlns:a16="http://schemas.microsoft.com/office/drawing/2014/main" id="{C5590E48-CB94-43D4-ADB9-D5136B28F010}"/>
              </a:ext>
            </a:extLst>
          </p:cNvPr>
          <p:cNvSpPr txBox="1">
            <a:spLocks/>
          </p:cNvSpPr>
          <p:nvPr/>
        </p:nvSpPr>
        <p:spPr>
          <a:xfrm>
            <a:off x="6473055" y="3219798"/>
            <a:ext cx="4652145" cy="92273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600" kern="1200">
                <a:solidFill>
                  <a:srgbClr val="333F48"/>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rgbClr val="333F48"/>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200" kern="1200">
                <a:solidFill>
                  <a:srgbClr val="333F48"/>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000" kern="1200">
                <a:solidFill>
                  <a:srgbClr val="333F48"/>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000" kern="1200">
                <a:solidFill>
                  <a:srgbClr val="333F48"/>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All sub-themes, R2=99%</a:t>
            </a:r>
          </a:p>
        </p:txBody>
      </p:sp>
      <p:sp>
        <p:nvSpPr>
          <p:cNvPr id="28" name="Rectangle 27">
            <a:extLst>
              <a:ext uri="{FF2B5EF4-FFF2-40B4-BE49-F238E27FC236}">
                <a16:creationId xmlns:a16="http://schemas.microsoft.com/office/drawing/2014/main" id="{C3A3650A-365E-4582-B812-8AFACF175CBB}"/>
              </a:ext>
            </a:extLst>
          </p:cNvPr>
          <p:cNvSpPr/>
          <p:nvPr/>
        </p:nvSpPr>
        <p:spPr>
          <a:xfrm>
            <a:off x="10248963" y="3797290"/>
            <a:ext cx="1013034" cy="355042"/>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CD11D62-6E9F-4505-8458-E87B3C6C07B1}"/>
              </a:ext>
            </a:extLst>
          </p:cNvPr>
          <p:cNvSpPr/>
          <p:nvPr/>
        </p:nvSpPr>
        <p:spPr>
          <a:xfrm>
            <a:off x="8898827" y="423206"/>
            <a:ext cx="1013034" cy="355042"/>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4">
            <a:extLst>
              <a:ext uri="{FF2B5EF4-FFF2-40B4-BE49-F238E27FC236}">
                <a16:creationId xmlns:a16="http://schemas.microsoft.com/office/drawing/2014/main" id="{3419DB53-A46A-4DE9-AE5B-4B53C2C1BB77}"/>
              </a:ext>
            </a:extLst>
          </p:cNvPr>
          <p:cNvSpPr txBox="1">
            <a:spLocks/>
          </p:cNvSpPr>
          <p:nvPr/>
        </p:nvSpPr>
        <p:spPr>
          <a:xfrm>
            <a:off x="7411245" y="6349685"/>
            <a:ext cx="4410285" cy="418404"/>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600" kern="1200">
                <a:solidFill>
                  <a:srgbClr val="333F48"/>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rgbClr val="333F48"/>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200" kern="1200">
                <a:solidFill>
                  <a:srgbClr val="333F48"/>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000" kern="1200">
                <a:solidFill>
                  <a:srgbClr val="333F48"/>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000" kern="1200">
                <a:solidFill>
                  <a:srgbClr val="333F48"/>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Adding political themes, R</a:t>
            </a:r>
            <a:r>
              <a:rPr lang="en-US" baseline="30000" dirty="0"/>
              <a:t>2</a:t>
            </a:r>
            <a:r>
              <a:rPr lang="en-US" dirty="0"/>
              <a:t> increased further…</a:t>
            </a:r>
          </a:p>
        </p:txBody>
      </p:sp>
      <p:cxnSp>
        <p:nvCxnSpPr>
          <p:cNvPr id="4" name="Straight Arrow Connector 3">
            <a:extLst>
              <a:ext uri="{FF2B5EF4-FFF2-40B4-BE49-F238E27FC236}">
                <a16:creationId xmlns:a16="http://schemas.microsoft.com/office/drawing/2014/main" id="{39A23DD7-7924-45E3-9BDC-A743A311F64D}"/>
              </a:ext>
            </a:extLst>
          </p:cNvPr>
          <p:cNvCxnSpPr/>
          <p:nvPr/>
        </p:nvCxnSpPr>
        <p:spPr>
          <a:xfrm flipH="1">
            <a:off x="9717308" y="1831282"/>
            <a:ext cx="194553" cy="162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2BB3DCB-7494-445C-B78F-EB5A6BFF3747}"/>
              </a:ext>
            </a:extLst>
          </p:cNvPr>
          <p:cNvCxnSpPr/>
          <p:nvPr/>
        </p:nvCxnSpPr>
        <p:spPr>
          <a:xfrm flipH="1">
            <a:off x="9717307" y="1594619"/>
            <a:ext cx="194553" cy="162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8232F89-3D16-4842-B2DA-010408F462E8}"/>
              </a:ext>
            </a:extLst>
          </p:cNvPr>
          <p:cNvSpPr/>
          <p:nvPr/>
        </p:nvSpPr>
        <p:spPr>
          <a:xfrm>
            <a:off x="5775691" y="4338148"/>
            <a:ext cx="628650" cy="35604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63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95A67-06F0-4548-81B6-769C3AB4E1BF}"/>
              </a:ext>
            </a:extLst>
          </p:cNvPr>
          <p:cNvSpPr>
            <a:spLocks noGrp="1"/>
          </p:cNvSpPr>
          <p:nvPr>
            <p:ph type="title"/>
          </p:nvPr>
        </p:nvSpPr>
        <p:spPr>
          <a:xfrm>
            <a:off x="458821" y="879146"/>
            <a:ext cx="10515600" cy="1325563"/>
          </a:xfrm>
        </p:spPr>
        <p:txBody>
          <a:bodyPr/>
          <a:lstStyle/>
          <a:p>
            <a:r>
              <a:rPr lang="en-US" dirty="0"/>
              <a:t>RANDOM TREE</a:t>
            </a:r>
          </a:p>
        </p:txBody>
      </p:sp>
      <p:sp>
        <p:nvSpPr>
          <p:cNvPr id="4" name="Text Placeholder 3">
            <a:extLst>
              <a:ext uri="{FF2B5EF4-FFF2-40B4-BE49-F238E27FC236}">
                <a16:creationId xmlns:a16="http://schemas.microsoft.com/office/drawing/2014/main" id="{F380DF6F-570F-4BD9-AEA9-118EE4B058D2}"/>
              </a:ext>
            </a:extLst>
          </p:cNvPr>
          <p:cNvSpPr>
            <a:spLocks noGrp="1"/>
          </p:cNvSpPr>
          <p:nvPr>
            <p:ph type="body" sz="quarter" idx="11"/>
          </p:nvPr>
        </p:nvSpPr>
        <p:spPr/>
        <p:txBody>
          <a:bodyPr/>
          <a:lstStyle/>
          <a:p>
            <a:endParaRPr lang="en-US"/>
          </a:p>
        </p:txBody>
      </p:sp>
      <p:pic>
        <p:nvPicPr>
          <p:cNvPr id="11" name="Picture 10" descr="Chart, funnel chart&#10;&#10;Description automatically generated">
            <a:extLst>
              <a:ext uri="{FF2B5EF4-FFF2-40B4-BE49-F238E27FC236}">
                <a16:creationId xmlns:a16="http://schemas.microsoft.com/office/drawing/2014/main" id="{1322857D-D1F5-40C0-87BE-CD3D9AA2D114}"/>
              </a:ext>
            </a:extLst>
          </p:cNvPr>
          <p:cNvPicPr>
            <a:picLocks noChangeAspect="1"/>
          </p:cNvPicPr>
          <p:nvPr/>
        </p:nvPicPr>
        <p:blipFill>
          <a:blip r:embed="rId2"/>
          <a:stretch>
            <a:fillRect/>
          </a:stretch>
        </p:blipFill>
        <p:spPr>
          <a:xfrm>
            <a:off x="291515" y="2204709"/>
            <a:ext cx="7314698" cy="3912357"/>
          </a:xfrm>
          <a:prstGeom prst="rect">
            <a:avLst/>
          </a:prstGeom>
        </p:spPr>
      </p:pic>
      <p:pic>
        <p:nvPicPr>
          <p:cNvPr id="13" name="Picture 12" descr="Chart, line chart&#10;&#10;Description automatically generated">
            <a:extLst>
              <a:ext uri="{FF2B5EF4-FFF2-40B4-BE49-F238E27FC236}">
                <a16:creationId xmlns:a16="http://schemas.microsoft.com/office/drawing/2014/main" id="{E84F4F6F-40A1-4D2A-A349-B4D33CA307D1}"/>
              </a:ext>
            </a:extLst>
          </p:cNvPr>
          <p:cNvPicPr>
            <a:picLocks noChangeAspect="1"/>
          </p:cNvPicPr>
          <p:nvPr/>
        </p:nvPicPr>
        <p:blipFill>
          <a:blip r:embed="rId3"/>
          <a:stretch>
            <a:fillRect/>
          </a:stretch>
        </p:blipFill>
        <p:spPr>
          <a:xfrm>
            <a:off x="8444318" y="605214"/>
            <a:ext cx="3590018" cy="2864167"/>
          </a:xfrm>
          <a:prstGeom prst="rect">
            <a:avLst/>
          </a:prstGeom>
        </p:spPr>
      </p:pic>
      <p:sp>
        <p:nvSpPr>
          <p:cNvPr id="7" name="Arrow: Up 6">
            <a:extLst>
              <a:ext uri="{FF2B5EF4-FFF2-40B4-BE49-F238E27FC236}">
                <a16:creationId xmlns:a16="http://schemas.microsoft.com/office/drawing/2014/main" id="{67B523C9-C636-49BE-9174-37D019A500E8}"/>
              </a:ext>
            </a:extLst>
          </p:cNvPr>
          <p:cNvSpPr/>
          <p:nvPr/>
        </p:nvSpPr>
        <p:spPr>
          <a:xfrm>
            <a:off x="9124949" y="3288406"/>
            <a:ext cx="361950" cy="6381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2">
            <a:extLst>
              <a:ext uri="{FF2B5EF4-FFF2-40B4-BE49-F238E27FC236}">
                <a16:creationId xmlns:a16="http://schemas.microsoft.com/office/drawing/2014/main" id="{995F037F-7055-40B3-B384-AD070C6602A1}"/>
              </a:ext>
            </a:extLst>
          </p:cNvPr>
          <p:cNvSpPr>
            <a:spLocks noGrp="1"/>
          </p:cNvSpPr>
          <p:nvPr>
            <p:ph type="body" sz="quarter" idx="10"/>
          </p:nvPr>
        </p:nvSpPr>
        <p:spPr>
          <a:xfrm>
            <a:off x="8286749" y="3926583"/>
            <a:ext cx="3629025" cy="2038350"/>
          </a:xfrm>
        </p:spPr>
        <p:txBody>
          <a:bodyPr>
            <a:normAutofit/>
          </a:bodyPr>
          <a:lstStyle/>
          <a:p>
            <a:pPr marL="0" indent="0">
              <a:buNone/>
            </a:pPr>
            <a:r>
              <a:rPr lang="en-US" sz="1400" dirty="0"/>
              <a:t>Parameters were optimized for final model</a:t>
            </a:r>
          </a:p>
          <a:p>
            <a:r>
              <a:rPr lang="en-US" sz="1400" dirty="0" err="1"/>
              <a:t>n_estimators</a:t>
            </a:r>
            <a:r>
              <a:rPr lang="en-US" sz="1400" dirty="0"/>
              <a:t>=10</a:t>
            </a:r>
          </a:p>
          <a:p>
            <a:r>
              <a:rPr lang="en-US" sz="1400" dirty="0" err="1"/>
              <a:t>max_depth</a:t>
            </a:r>
            <a:r>
              <a:rPr lang="en-US" sz="1400" dirty="0"/>
              <a:t>=5</a:t>
            </a:r>
          </a:p>
          <a:p>
            <a:r>
              <a:rPr lang="en-US" sz="1400" dirty="0" err="1"/>
              <a:t>max_leaf_nodes</a:t>
            </a:r>
            <a:r>
              <a:rPr lang="en-US" sz="1400" dirty="0"/>
              <a:t>=20</a:t>
            </a:r>
          </a:p>
        </p:txBody>
      </p:sp>
    </p:spTree>
    <p:extLst>
      <p:ext uri="{BB962C8B-B14F-4D97-AF65-F5344CB8AC3E}">
        <p14:creationId xmlns:p14="http://schemas.microsoft.com/office/powerpoint/2010/main" val="3459514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99E7-B45F-4273-B6E0-84E0F9F3DD36}"/>
              </a:ext>
            </a:extLst>
          </p:cNvPr>
          <p:cNvSpPr>
            <a:spLocks noGrp="1"/>
          </p:cNvSpPr>
          <p:nvPr>
            <p:ph type="title"/>
          </p:nvPr>
        </p:nvSpPr>
        <p:spPr>
          <a:xfrm>
            <a:off x="526915" y="890519"/>
            <a:ext cx="10515600" cy="1325563"/>
          </a:xfrm>
        </p:spPr>
        <p:txBody>
          <a:bodyPr/>
          <a:lstStyle/>
          <a:p>
            <a:r>
              <a:rPr lang="en-US" dirty="0"/>
              <a:t>CONCLUSION</a:t>
            </a:r>
          </a:p>
        </p:txBody>
      </p:sp>
      <p:sp>
        <p:nvSpPr>
          <p:cNvPr id="3" name="Text Placeholder 2">
            <a:extLst>
              <a:ext uri="{FF2B5EF4-FFF2-40B4-BE49-F238E27FC236}">
                <a16:creationId xmlns:a16="http://schemas.microsoft.com/office/drawing/2014/main" id="{AFF5C087-6B1E-457B-8220-1D53419F15D5}"/>
              </a:ext>
            </a:extLst>
          </p:cNvPr>
          <p:cNvSpPr>
            <a:spLocks noGrp="1"/>
          </p:cNvSpPr>
          <p:nvPr>
            <p:ph type="body" sz="quarter" idx="10"/>
          </p:nvPr>
        </p:nvSpPr>
        <p:spPr>
          <a:xfrm>
            <a:off x="838200" y="1906621"/>
            <a:ext cx="10439400" cy="4524659"/>
          </a:xfrm>
        </p:spPr>
        <p:txBody>
          <a:bodyPr/>
          <a:lstStyle/>
          <a:p>
            <a:r>
              <a:rPr lang="en-US" dirty="0"/>
              <a:t>The current vaccination RATIO</a:t>
            </a:r>
          </a:p>
        </p:txBody>
      </p:sp>
      <p:sp>
        <p:nvSpPr>
          <p:cNvPr id="4" name="Text Placeholder 3">
            <a:extLst>
              <a:ext uri="{FF2B5EF4-FFF2-40B4-BE49-F238E27FC236}">
                <a16:creationId xmlns:a16="http://schemas.microsoft.com/office/drawing/2014/main" id="{6EBA422A-A569-40D2-89BC-4144CC7F8377}"/>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817890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1234E-F452-4C66-872D-599DCCEC5856}"/>
              </a:ext>
            </a:extLst>
          </p:cNvPr>
          <p:cNvSpPr>
            <a:spLocks noGrp="1"/>
          </p:cNvSpPr>
          <p:nvPr>
            <p:ph type="title"/>
          </p:nvPr>
        </p:nvSpPr>
        <p:spPr>
          <a:xfrm>
            <a:off x="285750" y="788988"/>
            <a:ext cx="5391150" cy="1582738"/>
          </a:xfrm>
        </p:spPr>
        <p:txBody>
          <a:bodyPr>
            <a:normAutofit/>
          </a:bodyPr>
          <a:lstStyle/>
          <a:p>
            <a:r>
              <a:rPr lang="en-US" sz="2800" dirty="0"/>
              <a:t>Let’s look at reality and think about potential actions</a:t>
            </a:r>
          </a:p>
        </p:txBody>
      </p:sp>
      <p:sp>
        <p:nvSpPr>
          <p:cNvPr id="3" name="Text Placeholder 2">
            <a:extLst>
              <a:ext uri="{FF2B5EF4-FFF2-40B4-BE49-F238E27FC236}">
                <a16:creationId xmlns:a16="http://schemas.microsoft.com/office/drawing/2014/main" id="{4544D2A1-CE08-4AD2-8EA2-36F79E51D3D2}"/>
              </a:ext>
            </a:extLst>
          </p:cNvPr>
          <p:cNvSpPr>
            <a:spLocks noGrp="1"/>
          </p:cNvSpPr>
          <p:nvPr>
            <p:ph type="body" sz="quarter" idx="10"/>
          </p:nvPr>
        </p:nvSpPr>
        <p:spPr>
          <a:xfrm>
            <a:off x="5980698" y="2695574"/>
            <a:ext cx="5296902" cy="3735705"/>
          </a:xfrm>
        </p:spPr>
        <p:txBody>
          <a:bodyPr/>
          <a:lstStyle/>
          <a:p>
            <a:endParaRPr lang="en-US" dirty="0"/>
          </a:p>
        </p:txBody>
      </p:sp>
      <p:sp>
        <p:nvSpPr>
          <p:cNvPr id="4" name="Text Placeholder 3">
            <a:extLst>
              <a:ext uri="{FF2B5EF4-FFF2-40B4-BE49-F238E27FC236}">
                <a16:creationId xmlns:a16="http://schemas.microsoft.com/office/drawing/2014/main" id="{CB76235D-45BE-4669-8AA4-3C2D38338203}"/>
              </a:ext>
            </a:extLst>
          </p:cNvPr>
          <p:cNvSpPr>
            <a:spLocks noGrp="1"/>
          </p:cNvSpPr>
          <p:nvPr>
            <p:ph type="body" sz="quarter" idx="11"/>
          </p:nvPr>
        </p:nvSpPr>
        <p:spPr/>
        <p:txBody>
          <a:bodyPr/>
          <a:lstStyle/>
          <a:p>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2401EB90-A21C-4E96-81D1-228F60732A1D}"/>
              </a:ext>
            </a:extLst>
          </p:cNvPr>
          <p:cNvPicPr>
            <a:picLocks noChangeAspect="1"/>
          </p:cNvPicPr>
          <p:nvPr/>
        </p:nvPicPr>
        <p:blipFill>
          <a:blip r:embed="rId2"/>
          <a:stretch>
            <a:fillRect/>
          </a:stretch>
        </p:blipFill>
        <p:spPr>
          <a:xfrm>
            <a:off x="5891696" y="1129942"/>
            <a:ext cx="5296902" cy="5623283"/>
          </a:xfrm>
          <a:prstGeom prst="rect">
            <a:avLst/>
          </a:prstGeom>
        </p:spPr>
      </p:pic>
      <p:sp>
        <p:nvSpPr>
          <p:cNvPr id="7" name="Arrow: Right 6">
            <a:extLst>
              <a:ext uri="{FF2B5EF4-FFF2-40B4-BE49-F238E27FC236}">
                <a16:creationId xmlns:a16="http://schemas.microsoft.com/office/drawing/2014/main" id="{55F6F8D1-0435-4C31-BB35-49DA65958489}"/>
              </a:ext>
            </a:extLst>
          </p:cNvPr>
          <p:cNvSpPr/>
          <p:nvPr/>
        </p:nvSpPr>
        <p:spPr>
          <a:xfrm>
            <a:off x="4698492" y="271687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820C47C3-F96E-4337-AE4C-A63793304FD5}"/>
              </a:ext>
            </a:extLst>
          </p:cNvPr>
          <p:cNvSpPr/>
          <p:nvPr/>
        </p:nvSpPr>
        <p:spPr>
          <a:xfrm>
            <a:off x="4805890" y="490762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6420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BFAD9-AC45-463B-86C1-088E9DB0EDBF}"/>
              </a:ext>
            </a:extLst>
          </p:cNvPr>
          <p:cNvSpPr>
            <a:spLocks noGrp="1"/>
          </p:cNvSpPr>
          <p:nvPr>
            <p:ph type="title"/>
          </p:nvPr>
        </p:nvSpPr>
        <p:spPr>
          <a:xfrm>
            <a:off x="3971925" y="2312987"/>
            <a:ext cx="6200775" cy="1325563"/>
          </a:xfrm>
        </p:spPr>
        <p:txBody>
          <a:bodyPr/>
          <a:lstStyle/>
          <a:p>
            <a:r>
              <a:rPr lang="en-US" dirty="0"/>
              <a:t>Thank you!</a:t>
            </a:r>
          </a:p>
        </p:txBody>
      </p:sp>
      <p:sp>
        <p:nvSpPr>
          <p:cNvPr id="4" name="Text Placeholder 3">
            <a:extLst>
              <a:ext uri="{FF2B5EF4-FFF2-40B4-BE49-F238E27FC236}">
                <a16:creationId xmlns:a16="http://schemas.microsoft.com/office/drawing/2014/main" id="{2504A02A-CD71-45C7-B816-5E048C34055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560532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e7ab7bb1e6_0_2"/>
          <p:cNvSpPr txBox="1">
            <a:spLocks noGrp="1"/>
          </p:cNvSpPr>
          <p:nvPr>
            <p:ph type="title"/>
          </p:nvPr>
        </p:nvSpPr>
        <p:spPr>
          <a:xfrm>
            <a:off x="838200" y="1046162"/>
            <a:ext cx="10515600" cy="13257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32" name="Google Shape;232;ge7ab7bb1e6_0_2"/>
          <p:cNvSpPr txBox="1">
            <a:spLocks noGrp="1"/>
          </p:cNvSpPr>
          <p:nvPr>
            <p:ph type="body" idx="1"/>
          </p:nvPr>
        </p:nvSpPr>
        <p:spPr>
          <a:xfrm>
            <a:off x="838200" y="2371726"/>
            <a:ext cx="10439400" cy="40596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233" name="Google Shape;233;ge7ab7bb1e6_0_2"/>
          <p:cNvSpPr txBox="1">
            <a:spLocks noGrp="1"/>
          </p:cNvSpPr>
          <p:nvPr>
            <p:ph type="body" idx="2"/>
          </p:nvPr>
        </p:nvSpPr>
        <p:spPr>
          <a:xfrm>
            <a:off x="6113761" y="0"/>
            <a:ext cx="5920500" cy="605100"/>
          </a:xfrm>
          <a:prstGeom prst="rect">
            <a:avLst/>
          </a:prstGeom>
        </p:spPr>
        <p:txBody>
          <a:bodyPr spcFirstLastPara="1" wrap="square" lIns="91425" tIns="45700" rIns="91425" bIns="45700" anchor="ctr" anchorCtr="0">
            <a:normAutofit/>
          </a:bodyPr>
          <a:lstStyle/>
          <a:p>
            <a:pPr marL="0" lvl="0" indent="0" algn="r" rtl="0">
              <a:spcBef>
                <a:spcPts val="100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e7ab7bb1e6_0_9"/>
          <p:cNvSpPr txBox="1">
            <a:spLocks noGrp="1"/>
          </p:cNvSpPr>
          <p:nvPr>
            <p:ph type="title"/>
          </p:nvPr>
        </p:nvSpPr>
        <p:spPr>
          <a:xfrm>
            <a:off x="838200" y="1046162"/>
            <a:ext cx="10515600" cy="13257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40" name="Google Shape;240;ge7ab7bb1e6_0_9"/>
          <p:cNvSpPr txBox="1">
            <a:spLocks noGrp="1"/>
          </p:cNvSpPr>
          <p:nvPr>
            <p:ph type="body" idx="1"/>
          </p:nvPr>
        </p:nvSpPr>
        <p:spPr>
          <a:xfrm>
            <a:off x="838200" y="2371726"/>
            <a:ext cx="10439400" cy="40596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241" name="Google Shape;241;ge7ab7bb1e6_0_9"/>
          <p:cNvSpPr txBox="1">
            <a:spLocks noGrp="1"/>
          </p:cNvSpPr>
          <p:nvPr>
            <p:ph type="body" idx="2"/>
          </p:nvPr>
        </p:nvSpPr>
        <p:spPr>
          <a:xfrm>
            <a:off x="6113761" y="0"/>
            <a:ext cx="5920500" cy="605100"/>
          </a:xfrm>
          <a:prstGeom prst="rect">
            <a:avLst/>
          </a:prstGeom>
        </p:spPr>
        <p:txBody>
          <a:bodyPr spcFirstLastPara="1" wrap="square" lIns="91425" tIns="45700" rIns="91425" bIns="45700" anchor="ctr" anchorCtr="0">
            <a:normAutofit/>
          </a:bodyPr>
          <a:lstStyle/>
          <a:p>
            <a:pPr marL="0" lvl="0" indent="0" algn="r" rtl="0">
              <a:spcBef>
                <a:spcPts val="100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e7ab7bb1e6_0_16"/>
          <p:cNvSpPr txBox="1">
            <a:spLocks noGrp="1"/>
          </p:cNvSpPr>
          <p:nvPr>
            <p:ph type="title"/>
          </p:nvPr>
        </p:nvSpPr>
        <p:spPr>
          <a:xfrm>
            <a:off x="838200" y="1046162"/>
            <a:ext cx="10515600" cy="13257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48" name="Google Shape;248;ge7ab7bb1e6_0_16"/>
          <p:cNvSpPr txBox="1">
            <a:spLocks noGrp="1"/>
          </p:cNvSpPr>
          <p:nvPr>
            <p:ph type="body" idx="1"/>
          </p:nvPr>
        </p:nvSpPr>
        <p:spPr>
          <a:xfrm>
            <a:off x="838200" y="2371726"/>
            <a:ext cx="10439400" cy="40596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249" name="Google Shape;249;ge7ab7bb1e6_0_16"/>
          <p:cNvSpPr txBox="1">
            <a:spLocks noGrp="1"/>
          </p:cNvSpPr>
          <p:nvPr>
            <p:ph type="body" idx="2"/>
          </p:nvPr>
        </p:nvSpPr>
        <p:spPr>
          <a:xfrm>
            <a:off x="6113761" y="0"/>
            <a:ext cx="5920500" cy="605100"/>
          </a:xfrm>
          <a:prstGeom prst="rect">
            <a:avLst/>
          </a:prstGeom>
        </p:spPr>
        <p:txBody>
          <a:bodyPr spcFirstLastPara="1" wrap="square" lIns="91425" tIns="45700" rIns="91425" bIns="45700" anchor="ctr" anchorCtr="0">
            <a:normAutofit/>
          </a:bodyPr>
          <a:lstStyle/>
          <a:p>
            <a:pPr marL="0" lvl="0" indent="0" algn="r" rtl="0">
              <a:spcBef>
                <a:spcPts val="100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e7ab7bb1e6_0_23"/>
          <p:cNvSpPr txBox="1">
            <a:spLocks noGrp="1"/>
          </p:cNvSpPr>
          <p:nvPr>
            <p:ph type="title"/>
          </p:nvPr>
        </p:nvSpPr>
        <p:spPr>
          <a:xfrm>
            <a:off x="838200" y="1046162"/>
            <a:ext cx="10515600" cy="13257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56" name="Google Shape;256;ge7ab7bb1e6_0_23"/>
          <p:cNvSpPr txBox="1">
            <a:spLocks noGrp="1"/>
          </p:cNvSpPr>
          <p:nvPr>
            <p:ph type="body" idx="1"/>
          </p:nvPr>
        </p:nvSpPr>
        <p:spPr>
          <a:xfrm>
            <a:off x="838200" y="2371726"/>
            <a:ext cx="10439400" cy="40596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257" name="Google Shape;257;ge7ab7bb1e6_0_23"/>
          <p:cNvSpPr txBox="1">
            <a:spLocks noGrp="1"/>
          </p:cNvSpPr>
          <p:nvPr>
            <p:ph type="body" idx="2"/>
          </p:nvPr>
        </p:nvSpPr>
        <p:spPr>
          <a:xfrm>
            <a:off x="6113761" y="0"/>
            <a:ext cx="5920500" cy="605100"/>
          </a:xfrm>
          <a:prstGeom prst="rect">
            <a:avLst/>
          </a:prstGeom>
        </p:spPr>
        <p:txBody>
          <a:bodyPr spcFirstLastPara="1" wrap="square" lIns="91425" tIns="45700" rIns="91425" bIns="45700" anchor="ctr" anchorCtr="0">
            <a:normAutofit/>
          </a:bodyPr>
          <a:lstStyle/>
          <a:p>
            <a:pPr marL="0" lvl="0" indent="0" algn="r" rtl="0">
              <a:spcBef>
                <a:spcPts val="100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
          <p:cNvSpPr txBox="1">
            <a:spLocks noGrp="1"/>
          </p:cNvSpPr>
          <p:nvPr>
            <p:ph type="title"/>
          </p:nvPr>
        </p:nvSpPr>
        <p:spPr>
          <a:xfrm>
            <a:off x="838200" y="1046162"/>
            <a:ext cx="10515600"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Arial"/>
              <a:buNone/>
            </a:pPr>
            <a:r>
              <a:rPr lang="en-US"/>
              <a:t>THE HEADLINE</a:t>
            </a:r>
            <a:endParaRPr/>
          </a:p>
        </p:txBody>
      </p:sp>
      <p:sp>
        <p:nvSpPr>
          <p:cNvPr id="174" name="Google Shape;174;p2"/>
          <p:cNvSpPr txBox="1">
            <a:spLocks noGrp="1"/>
          </p:cNvSpPr>
          <p:nvPr>
            <p:ph type="body" idx="2"/>
          </p:nvPr>
        </p:nvSpPr>
        <p:spPr>
          <a:xfrm>
            <a:off x="6113761" y="0"/>
            <a:ext cx="5920575" cy="605214"/>
          </a:xfrm>
          <a:prstGeom prst="rect">
            <a:avLst/>
          </a:prstGeom>
          <a:noFill/>
          <a:ln>
            <a:noFill/>
          </a:ln>
        </p:spPr>
        <p:txBody>
          <a:bodyPr spcFirstLastPara="1" wrap="square" lIns="91425" tIns="45700" rIns="91425" bIns="45700" anchor="ctr" anchorCtr="0">
            <a:normAutofit/>
          </a:bodyPr>
          <a:lstStyle/>
          <a:p>
            <a:pPr marL="0" lvl="0" indent="0" algn="r" rtl="0">
              <a:lnSpc>
                <a:spcPct val="150000"/>
              </a:lnSpc>
              <a:spcBef>
                <a:spcPts val="0"/>
              </a:spcBef>
              <a:spcAft>
                <a:spcPts val="0"/>
              </a:spcAft>
              <a:buClr>
                <a:schemeClr val="lt1"/>
              </a:buClr>
              <a:buSzPts val="1200"/>
              <a:buNone/>
            </a:pPr>
            <a:endParaRPr/>
          </a:p>
        </p:txBody>
      </p:sp>
      <p:pic>
        <p:nvPicPr>
          <p:cNvPr id="175" name="Google Shape;175;p2" descr="Text&#10;&#10;Description automatically generated"/>
          <p:cNvPicPr preferRelativeResize="0"/>
          <p:nvPr/>
        </p:nvPicPr>
        <p:blipFill rotWithShape="1">
          <a:blip r:embed="rId3">
            <a:alphaModFix/>
          </a:blip>
          <a:srcRect t="16555" b="56912"/>
          <a:stretch/>
        </p:blipFill>
        <p:spPr>
          <a:xfrm>
            <a:off x="1971675" y="1776174"/>
            <a:ext cx="8248650" cy="1046286"/>
          </a:xfrm>
          <a:prstGeom prst="rect">
            <a:avLst/>
          </a:prstGeom>
          <a:noFill/>
          <a:ln>
            <a:noFill/>
          </a:ln>
        </p:spPr>
      </p:pic>
      <p:sp>
        <p:nvSpPr>
          <p:cNvPr id="7" name="Google Shape;181;p3">
            <a:extLst>
              <a:ext uri="{FF2B5EF4-FFF2-40B4-BE49-F238E27FC236}">
                <a16:creationId xmlns:a16="http://schemas.microsoft.com/office/drawing/2014/main" id="{7E65490B-F70A-429A-AE2E-17A388BD0C3D}"/>
              </a:ext>
            </a:extLst>
          </p:cNvPr>
          <p:cNvSpPr txBox="1">
            <a:spLocks noGrp="1"/>
          </p:cNvSpPr>
          <p:nvPr>
            <p:ph type="body" idx="1"/>
          </p:nvPr>
        </p:nvSpPr>
        <p:spPr>
          <a:xfrm>
            <a:off x="1100831" y="2938507"/>
            <a:ext cx="10439400" cy="3406037"/>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rgbClr val="333F48"/>
              </a:buClr>
              <a:buSzPts val="2800"/>
              <a:buChar char="•"/>
            </a:pPr>
            <a:r>
              <a:rPr lang="en-US" sz="1800" dirty="0"/>
              <a:t>In February 2021, CDC study predicted the concerns in some states for vaccination roll out</a:t>
            </a:r>
          </a:p>
          <a:p>
            <a:pPr marL="228600" lvl="0" indent="-228600" algn="l" rtl="0">
              <a:lnSpc>
                <a:spcPct val="150000"/>
              </a:lnSpc>
              <a:spcBef>
                <a:spcPts val="0"/>
              </a:spcBef>
              <a:spcAft>
                <a:spcPts val="0"/>
              </a:spcAft>
              <a:buClr>
                <a:srgbClr val="333F48"/>
              </a:buClr>
              <a:buSzPts val="2800"/>
              <a:buChar char="•"/>
            </a:pPr>
            <a:r>
              <a:rPr lang="en-US" sz="1800" dirty="0"/>
              <a:t>Now we know the vaccination rate at this stage, we can recalibrate ourselves to the most current data</a:t>
            </a:r>
          </a:p>
          <a:p>
            <a:pPr marL="228600" lvl="0" indent="-228600" algn="l" rtl="0">
              <a:lnSpc>
                <a:spcPct val="150000"/>
              </a:lnSpc>
              <a:spcBef>
                <a:spcPts val="0"/>
              </a:spcBef>
              <a:spcAft>
                <a:spcPts val="0"/>
              </a:spcAft>
              <a:buClr>
                <a:srgbClr val="333F48"/>
              </a:buClr>
              <a:buSzPts val="2800"/>
              <a:buChar char="•"/>
            </a:pPr>
            <a:r>
              <a:rPr lang="en-US" sz="1800" dirty="0"/>
              <a:t>This exercise is to update our prediction model to fit the current vaccination result and understand the limiting factors that has high impact on the vaccination rate</a:t>
            </a:r>
          </a:p>
          <a:p>
            <a:pPr marL="228600" lvl="0" indent="-228600" algn="l" rtl="0">
              <a:lnSpc>
                <a:spcPct val="150000"/>
              </a:lnSpc>
              <a:spcBef>
                <a:spcPts val="0"/>
              </a:spcBef>
              <a:spcAft>
                <a:spcPts val="0"/>
              </a:spcAft>
              <a:buClr>
                <a:srgbClr val="333F48"/>
              </a:buClr>
              <a:buSzPts val="2800"/>
              <a:buChar char="•"/>
            </a:pPr>
            <a:endParaRPr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
          <p:cNvSpPr txBox="1">
            <a:spLocks noGrp="1"/>
          </p:cNvSpPr>
          <p:nvPr>
            <p:ph type="title"/>
          </p:nvPr>
        </p:nvSpPr>
        <p:spPr>
          <a:xfrm>
            <a:off x="838200" y="1046162"/>
            <a:ext cx="10515600"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sp>
        <p:nvSpPr>
          <p:cNvPr id="263" name="Google Shape;263;p6"/>
          <p:cNvSpPr txBox="1">
            <a:spLocks noGrp="1"/>
          </p:cNvSpPr>
          <p:nvPr>
            <p:ph type="body" idx="1"/>
          </p:nvPr>
        </p:nvSpPr>
        <p:spPr>
          <a:xfrm>
            <a:off x="838200" y="2371726"/>
            <a:ext cx="10439400" cy="4059554"/>
          </a:xfrm>
          <a:prstGeom prst="rect">
            <a:avLst/>
          </a:prstGeom>
          <a:noFill/>
          <a:ln>
            <a:noFill/>
          </a:ln>
        </p:spPr>
        <p:txBody>
          <a:bodyPr spcFirstLastPara="1" wrap="square" lIns="91425" tIns="45700" rIns="91425" bIns="45700" anchor="t" anchorCtr="0">
            <a:normAutofit/>
          </a:bodyPr>
          <a:lstStyle/>
          <a:p>
            <a:pPr marL="228600" lvl="0" indent="-50800" algn="l" rtl="0">
              <a:lnSpc>
                <a:spcPct val="150000"/>
              </a:lnSpc>
              <a:spcBef>
                <a:spcPts val="0"/>
              </a:spcBef>
              <a:spcAft>
                <a:spcPts val="0"/>
              </a:spcAft>
              <a:buClr>
                <a:srgbClr val="333F48"/>
              </a:buClr>
              <a:buSzPts val="2800"/>
              <a:buNone/>
            </a:pPr>
            <a:endParaRPr/>
          </a:p>
        </p:txBody>
      </p:sp>
      <p:sp>
        <p:nvSpPr>
          <p:cNvPr id="264" name="Google Shape;264;p6"/>
          <p:cNvSpPr txBox="1">
            <a:spLocks noGrp="1"/>
          </p:cNvSpPr>
          <p:nvPr>
            <p:ph type="body" idx="2"/>
          </p:nvPr>
        </p:nvSpPr>
        <p:spPr>
          <a:xfrm>
            <a:off x="6113761" y="0"/>
            <a:ext cx="5920575" cy="605214"/>
          </a:xfrm>
          <a:prstGeom prst="rect">
            <a:avLst/>
          </a:prstGeom>
          <a:noFill/>
          <a:ln>
            <a:noFill/>
          </a:ln>
        </p:spPr>
        <p:txBody>
          <a:bodyPr spcFirstLastPara="1" wrap="square" lIns="91425" tIns="45700" rIns="91425" bIns="45700" anchor="ctr" anchorCtr="0">
            <a:normAutofit/>
          </a:bodyPr>
          <a:lstStyle/>
          <a:p>
            <a:pPr marL="0" lvl="0" indent="0" algn="r" rtl="0">
              <a:lnSpc>
                <a:spcPct val="150000"/>
              </a:lnSpc>
              <a:spcBef>
                <a:spcPts val="0"/>
              </a:spcBef>
              <a:spcAft>
                <a:spcPts val="0"/>
              </a:spcAft>
              <a:buClr>
                <a:schemeClr val="lt1"/>
              </a:buClr>
              <a:buSzPts val="1200"/>
              <a:buNone/>
            </a:pPr>
            <a:endParaRPr/>
          </a:p>
        </p:txBody>
      </p:sp>
      <p:pic>
        <p:nvPicPr>
          <p:cNvPr id="265" name="Google Shape;265;p6" descr="Chart&#10;&#10;Description automatically generated"/>
          <p:cNvPicPr preferRelativeResize="0"/>
          <p:nvPr/>
        </p:nvPicPr>
        <p:blipFill rotWithShape="1">
          <a:blip r:embed="rId3">
            <a:alphaModFix/>
          </a:blip>
          <a:srcRect l="5031" b="12156"/>
          <a:stretch/>
        </p:blipFill>
        <p:spPr>
          <a:xfrm>
            <a:off x="914400" y="1046162"/>
            <a:ext cx="10011702" cy="501228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8"/>
          <p:cNvSpPr txBox="1">
            <a:spLocks noGrp="1"/>
          </p:cNvSpPr>
          <p:nvPr>
            <p:ph type="ctrTitle"/>
          </p:nvPr>
        </p:nvSpPr>
        <p:spPr>
          <a:xfrm>
            <a:off x="0" y="1122363"/>
            <a:ext cx="12192000" cy="23876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4400"/>
              <a:buFont typeface="Arial"/>
              <a:buNone/>
            </a:pPr>
            <a:r>
              <a:rPr lang="en-US"/>
              <a:t>KEEP YOUR SLIDES CONSISTENT.</a:t>
            </a:r>
            <a:endParaRPr/>
          </a:p>
        </p:txBody>
      </p:sp>
      <p:sp>
        <p:nvSpPr>
          <p:cNvPr id="271" name="Google Shape;271;p8"/>
          <p:cNvSpPr txBox="1">
            <a:spLocks noGrp="1"/>
          </p:cNvSpPr>
          <p:nvPr>
            <p:ph type="subTitle" idx="4294967295"/>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50000"/>
              </a:lnSpc>
              <a:spcBef>
                <a:spcPts val="0"/>
              </a:spcBef>
              <a:spcAft>
                <a:spcPts val="0"/>
              </a:spcAft>
              <a:buClr>
                <a:srgbClr val="333F48"/>
              </a:buClr>
              <a:buSzPts val="2800"/>
              <a:buFont typeface="Arial"/>
              <a:buChar char="•"/>
            </a:pPr>
            <a:r>
              <a:rPr lang="en-US" sz="2800" b="0" i="0" u="none" strike="noStrike" cap="none">
                <a:solidFill>
                  <a:srgbClr val="333F48"/>
                </a:solidFill>
                <a:latin typeface="Arial"/>
                <a:ea typeface="Arial"/>
                <a:cs typeface="Arial"/>
                <a:sym typeface="Arial"/>
              </a:rPr>
              <a:t>Use McCombs branded fonts, Arial and Georgia.</a:t>
            </a:r>
            <a:endParaRPr/>
          </a:p>
        </p:txBody>
      </p:sp>
      <p:sp>
        <p:nvSpPr>
          <p:cNvPr id="272" name="Google Shape;272;p8"/>
          <p:cNvSpPr txBox="1">
            <a:spLocks noGrp="1"/>
          </p:cNvSpPr>
          <p:nvPr>
            <p:ph type="body" idx="1"/>
          </p:nvPr>
        </p:nvSpPr>
        <p:spPr>
          <a:xfrm>
            <a:off x="6113761" y="0"/>
            <a:ext cx="5920575" cy="605214"/>
          </a:xfrm>
          <a:prstGeom prst="rect">
            <a:avLst/>
          </a:prstGeom>
          <a:noFill/>
          <a:ln>
            <a:noFill/>
          </a:ln>
        </p:spPr>
        <p:txBody>
          <a:bodyPr spcFirstLastPara="1" wrap="square" lIns="91425" tIns="45700" rIns="91425" bIns="45700" anchor="ctr" anchorCtr="0">
            <a:normAutofit/>
          </a:bodyPr>
          <a:lstStyle/>
          <a:p>
            <a:pPr marL="0" lvl="0" indent="0" algn="r" rtl="0">
              <a:lnSpc>
                <a:spcPct val="150000"/>
              </a:lnSpc>
              <a:spcBef>
                <a:spcPts val="0"/>
              </a:spcBef>
              <a:spcAft>
                <a:spcPts val="0"/>
              </a:spcAft>
              <a:buClr>
                <a:schemeClr val="lt1"/>
              </a:buClr>
              <a:buSzPts val="12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9"/>
          <p:cNvSpPr txBox="1">
            <a:spLocks noGrp="1"/>
          </p:cNvSpPr>
          <p:nvPr>
            <p:ph type="title"/>
          </p:nvPr>
        </p:nvSpPr>
        <p:spPr>
          <a:xfrm>
            <a:off x="838200" y="1046162"/>
            <a:ext cx="10515600"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sp>
        <p:nvSpPr>
          <p:cNvPr id="278" name="Google Shape;278;p9"/>
          <p:cNvSpPr txBox="1">
            <a:spLocks noGrp="1"/>
          </p:cNvSpPr>
          <p:nvPr>
            <p:ph type="body" idx="1"/>
          </p:nvPr>
        </p:nvSpPr>
        <p:spPr>
          <a:xfrm>
            <a:off x="838200" y="2371726"/>
            <a:ext cx="10439400" cy="4059554"/>
          </a:xfrm>
          <a:prstGeom prst="rect">
            <a:avLst/>
          </a:prstGeom>
          <a:noFill/>
          <a:ln>
            <a:noFill/>
          </a:ln>
        </p:spPr>
        <p:txBody>
          <a:bodyPr spcFirstLastPara="1" wrap="square" lIns="91425" tIns="45700" rIns="91425" bIns="45700" anchor="t" anchorCtr="0">
            <a:normAutofit/>
          </a:bodyPr>
          <a:lstStyle/>
          <a:p>
            <a:pPr marL="228600" lvl="0" indent="-50800" algn="l" rtl="0">
              <a:lnSpc>
                <a:spcPct val="150000"/>
              </a:lnSpc>
              <a:spcBef>
                <a:spcPts val="0"/>
              </a:spcBef>
              <a:spcAft>
                <a:spcPts val="0"/>
              </a:spcAft>
              <a:buClr>
                <a:srgbClr val="333F48"/>
              </a:buClr>
              <a:buSzPts val="2800"/>
              <a:buNone/>
            </a:pPr>
            <a:r>
              <a:rPr lang="en-US" sz="900">
                <a:solidFill>
                  <a:srgbClr val="333333"/>
                </a:solidFill>
                <a:highlight>
                  <a:srgbClr val="FFFFFF"/>
                </a:highlight>
                <a:latin typeface="Verdana"/>
                <a:ea typeface="Verdana"/>
                <a:cs typeface="Verdana"/>
                <a:sym typeface="Verdana"/>
              </a:rPr>
              <a:t>Association of Religion Data Archives and the original collector(s) of the data (e.g., The data were downloaded from the Association of Religion Data Archives, www.TheARDA.com, and were collected by [name of principal investigator(s)].</a:t>
            </a:r>
            <a:endParaRPr/>
          </a:p>
        </p:txBody>
      </p:sp>
      <p:sp>
        <p:nvSpPr>
          <p:cNvPr id="279" name="Google Shape;279;p9"/>
          <p:cNvSpPr txBox="1">
            <a:spLocks noGrp="1"/>
          </p:cNvSpPr>
          <p:nvPr>
            <p:ph type="body" idx="2"/>
          </p:nvPr>
        </p:nvSpPr>
        <p:spPr>
          <a:xfrm>
            <a:off x="6113761" y="0"/>
            <a:ext cx="5920575" cy="605214"/>
          </a:xfrm>
          <a:prstGeom prst="rect">
            <a:avLst/>
          </a:prstGeom>
          <a:noFill/>
          <a:ln>
            <a:noFill/>
          </a:ln>
        </p:spPr>
        <p:txBody>
          <a:bodyPr spcFirstLastPara="1" wrap="square" lIns="91425" tIns="45700" rIns="91425" bIns="45700" anchor="ctr" anchorCtr="0">
            <a:normAutofit/>
          </a:bodyPr>
          <a:lstStyle/>
          <a:p>
            <a:pPr marL="0" lvl="0" indent="0" algn="r" rtl="0">
              <a:lnSpc>
                <a:spcPct val="150000"/>
              </a:lnSpc>
              <a:spcBef>
                <a:spcPts val="0"/>
              </a:spcBef>
              <a:spcAft>
                <a:spcPts val="0"/>
              </a:spcAft>
              <a:buClr>
                <a:schemeClr val="lt1"/>
              </a:buClr>
              <a:buSzPts val="12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0"/>
          <p:cNvSpPr txBox="1">
            <a:spLocks noGrp="1"/>
          </p:cNvSpPr>
          <p:nvPr>
            <p:ph type="title"/>
          </p:nvPr>
        </p:nvSpPr>
        <p:spPr>
          <a:xfrm>
            <a:off x="838200" y="1046162"/>
            <a:ext cx="10515600"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sp>
        <p:nvSpPr>
          <p:cNvPr id="285" name="Google Shape;285;p10"/>
          <p:cNvSpPr txBox="1">
            <a:spLocks noGrp="1"/>
          </p:cNvSpPr>
          <p:nvPr>
            <p:ph type="body" idx="1"/>
          </p:nvPr>
        </p:nvSpPr>
        <p:spPr>
          <a:xfrm>
            <a:off x="838200" y="2371726"/>
            <a:ext cx="10439400" cy="4059554"/>
          </a:xfrm>
          <a:prstGeom prst="rect">
            <a:avLst/>
          </a:prstGeom>
          <a:noFill/>
          <a:ln>
            <a:noFill/>
          </a:ln>
        </p:spPr>
        <p:txBody>
          <a:bodyPr spcFirstLastPara="1" wrap="square" lIns="91425" tIns="45700" rIns="91425" bIns="45700" anchor="t" anchorCtr="0">
            <a:normAutofit/>
          </a:bodyPr>
          <a:lstStyle/>
          <a:p>
            <a:pPr marL="228600" lvl="0" indent="-50800" algn="l" rtl="0">
              <a:lnSpc>
                <a:spcPct val="150000"/>
              </a:lnSpc>
              <a:spcBef>
                <a:spcPts val="0"/>
              </a:spcBef>
              <a:spcAft>
                <a:spcPts val="0"/>
              </a:spcAft>
              <a:buClr>
                <a:srgbClr val="333F48"/>
              </a:buClr>
              <a:buSzPts val="2800"/>
              <a:buNone/>
            </a:pPr>
            <a:endParaRPr/>
          </a:p>
        </p:txBody>
      </p:sp>
      <p:sp>
        <p:nvSpPr>
          <p:cNvPr id="286" name="Google Shape;286;p10"/>
          <p:cNvSpPr txBox="1">
            <a:spLocks noGrp="1"/>
          </p:cNvSpPr>
          <p:nvPr>
            <p:ph type="body" idx="2"/>
          </p:nvPr>
        </p:nvSpPr>
        <p:spPr>
          <a:xfrm>
            <a:off x="6113761" y="0"/>
            <a:ext cx="5920575" cy="605214"/>
          </a:xfrm>
          <a:prstGeom prst="rect">
            <a:avLst/>
          </a:prstGeom>
          <a:noFill/>
          <a:ln>
            <a:noFill/>
          </a:ln>
        </p:spPr>
        <p:txBody>
          <a:bodyPr spcFirstLastPara="1" wrap="square" lIns="91425" tIns="45700" rIns="91425" bIns="45700" anchor="ctr" anchorCtr="0">
            <a:normAutofit/>
          </a:bodyPr>
          <a:lstStyle/>
          <a:p>
            <a:pPr marL="0" lvl="0" indent="0" algn="r" rtl="0">
              <a:lnSpc>
                <a:spcPct val="150000"/>
              </a:lnSpc>
              <a:spcBef>
                <a:spcPts val="0"/>
              </a:spcBef>
              <a:spcAft>
                <a:spcPts val="0"/>
              </a:spcAft>
              <a:buClr>
                <a:schemeClr val="lt1"/>
              </a:buClr>
              <a:buSzPts val="12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1"/>
          <p:cNvSpPr txBox="1">
            <a:spLocks noGrp="1"/>
          </p:cNvSpPr>
          <p:nvPr>
            <p:ph type="title"/>
          </p:nvPr>
        </p:nvSpPr>
        <p:spPr>
          <a:xfrm>
            <a:off x="838200" y="1046162"/>
            <a:ext cx="10515600"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sp>
        <p:nvSpPr>
          <p:cNvPr id="292" name="Google Shape;292;p11"/>
          <p:cNvSpPr txBox="1">
            <a:spLocks noGrp="1"/>
          </p:cNvSpPr>
          <p:nvPr>
            <p:ph type="body" idx="1"/>
          </p:nvPr>
        </p:nvSpPr>
        <p:spPr>
          <a:xfrm>
            <a:off x="838200" y="2371726"/>
            <a:ext cx="10439400" cy="4059554"/>
          </a:xfrm>
          <a:prstGeom prst="rect">
            <a:avLst/>
          </a:prstGeom>
          <a:noFill/>
          <a:ln>
            <a:noFill/>
          </a:ln>
        </p:spPr>
        <p:txBody>
          <a:bodyPr spcFirstLastPara="1" wrap="square" lIns="91425" tIns="45700" rIns="91425" bIns="45700" anchor="t" anchorCtr="0">
            <a:normAutofit/>
          </a:bodyPr>
          <a:lstStyle/>
          <a:p>
            <a:pPr marL="228600" lvl="0" indent="-50800" algn="l" rtl="0">
              <a:lnSpc>
                <a:spcPct val="150000"/>
              </a:lnSpc>
              <a:spcBef>
                <a:spcPts val="0"/>
              </a:spcBef>
              <a:spcAft>
                <a:spcPts val="0"/>
              </a:spcAft>
              <a:buClr>
                <a:srgbClr val="333F48"/>
              </a:buClr>
              <a:buSzPts val="2800"/>
              <a:buNone/>
            </a:pPr>
            <a:endParaRPr/>
          </a:p>
        </p:txBody>
      </p:sp>
      <p:sp>
        <p:nvSpPr>
          <p:cNvPr id="293" name="Google Shape;293;p11"/>
          <p:cNvSpPr txBox="1">
            <a:spLocks noGrp="1"/>
          </p:cNvSpPr>
          <p:nvPr>
            <p:ph type="body" idx="2"/>
          </p:nvPr>
        </p:nvSpPr>
        <p:spPr>
          <a:xfrm>
            <a:off x="6113761" y="0"/>
            <a:ext cx="5920575" cy="605214"/>
          </a:xfrm>
          <a:prstGeom prst="rect">
            <a:avLst/>
          </a:prstGeom>
          <a:noFill/>
          <a:ln>
            <a:noFill/>
          </a:ln>
        </p:spPr>
        <p:txBody>
          <a:bodyPr spcFirstLastPara="1" wrap="square" lIns="91425" tIns="45700" rIns="91425" bIns="45700" anchor="ctr" anchorCtr="0">
            <a:normAutofit/>
          </a:bodyPr>
          <a:lstStyle/>
          <a:p>
            <a:pPr marL="0" lvl="0" indent="0" algn="r" rtl="0">
              <a:lnSpc>
                <a:spcPct val="150000"/>
              </a:lnSpc>
              <a:spcBef>
                <a:spcPts val="0"/>
              </a:spcBef>
              <a:spcAft>
                <a:spcPts val="0"/>
              </a:spcAft>
              <a:buClr>
                <a:schemeClr val="lt1"/>
              </a:buClr>
              <a:buSzPts val="1200"/>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2"/>
          <p:cNvSpPr txBox="1">
            <a:spLocks noGrp="1"/>
          </p:cNvSpPr>
          <p:nvPr>
            <p:ph type="title"/>
          </p:nvPr>
        </p:nvSpPr>
        <p:spPr>
          <a:xfrm>
            <a:off x="838200" y="1046162"/>
            <a:ext cx="10515600"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sp>
        <p:nvSpPr>
          <p:cNvPr id="299" name="Google Shape;299;p12"/>
          <p:cNvSpPr txBox="1">
            <a:spLocks noGrp="1"/>
          </p:cNvSpPr>
          <p:nvPr>
            <p:ph type="body" idx="1"/>
          </p:nvPr>
        </p:nvSpPr>
        <p:spPr>
          <a:xfrm>
            <a:off x="838200" y="2371726"/>
            <a:ext cx="10439400" cy="4059554"/>
          </a:xfrm>
          <a:prstGeom prst="rect">
            <a:avLst/>
          </a:prstGeom>
          <a:noFill/>
          <a:ln>
            <a:noFill/>
          </a:ln>
        </p:spPr>
        <p:txBody>
          <a:bodyPr spcFirstLastPara="1" wrap="square" lIns="91425" tIns="45700" rIns="91425" bIns="45700" anchor="t" anchorCtr="0">
            <a:normAutofit/>
          </a:bodyPr>
          <a:lstStyle/>
          <a:p>
            <a:pPr marL="228600" lvl="0" indent="-50800" algn="l" rtl="0">
              <a:lnSpc>
                <a:spcPct val="150000"/>
              </a:lnSpc>
              <a:spcBef>
                <a:spcPts val="0"/>
              </a:spcBef>
              <a:spcAft>
                <a:spcPts val="0"/>
              </a:spcAft>
              <a:buClr>
                <a:srgbClr val="333F48"/>
              </a:buClr>
              <a:buSzPts val="2800"/>
              <a:buNone/>
            </a:pPr>
            <a:endParaRPr/>
          </a:p>
        </p:txBody>
      </p:sp>
      <p:sp>
        <p:nvSpPr>
          <p:cNvPr id="300" name="Google Shape;300;p12"/>
          <p:cNvSpPr txBox="1">
            <a:spLocks noGrp="1"/>
          </p:cNvSpPr>
          <p:nvPr>
            <p:ph type="body" idx="2"/>
          </p:nvPr>
        </p:nvSpPr>
        <p:spPr>
          <a:xfrm>
            <a:off x="6113761" y="0"/>
            <a:ext cx="5920575" cy="605214"/>
          </a:xfrm>
          <a:prstGeom prst="rect">
            <a:avLst/>
          </a:prstGeom>
          <a:noFill/>
          <a:ln>
            <a:noFill/>
          </a:ln>
        </p:spPr>
        <p:txBody>
          <a:bodyPr spcFirstLastPara="1" wrap="square" lIns="91425" tIns="45700" rIns="91425" bIns="45700" anchor="ctr" anchorCtr="0">
            <a:normAutofit/>
          </a:bodyPr>
          <a:lstStyle/>
          <a:p>
            <a:pPr marL="0" lvl="0" indent="0" algn="r" rtl="0">
              <a:lnSpc>
                <a:spcPct val="150000"/>
              </a:lnSpc>
              <a:spcBef>
                <a:spcPts val="0"/>
              </a:spcBef>
              <a:spcAft>
                <a:spcPts val="0"/>
              </a:spcAft>
              <a:buClr>
                <a:schemeClr val="lt1"/>
              </a:buClr>
              <a:buSzPts val="12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
          <p:cNvSpPr txBox="1">
            <a:spLocks noGrp="1"/>
          </p:cNvSpPr>
          <p:nvPr>
            <p:ph type="title"/>
          </p:nvPr>
        </p:nvSpPr>
        <p:spPr>
          <a:xfrm>
            <a:off x="838200" y="1046162"/>
            <a:ext cx="10515600" cy="1325563"/>
          </a:xfrm>
          <a:prstGeom prst="rect">
            <a:avLst/>
          </a:prstGeom>
          <a:noFill/>
          <a:ln>
            <a:noFill/>
          </a:ln>
        </p:spPr>
        <p:txBody>
          <a:bodyPr spcFirstLastPara="1" wrap="square" lIns="91425" tIns="45700" rIns="91425" bIns="45700" anchor="t" anchorCtr="0">
            <a:normAutofit/>
          </a:bodyPr>
          <a:lstStyle/>
          <a:p>
            <a:pPr>
              <a:buSzPts val="4400"/>
            </a:pPr>
            <a:r>
              <a:rPr lang="en-US" dirty="0"/>
              <a:t>OUTLINE</a:t>
            </a:r>
            <a:endParaRPr dirty="0"/>
          </a:p>
        </p:txBody>
      </p:sp>
      <p:sp>
        <p:nvSpPr>
          <p:cNvPr id="181" name="Google Shape;181;p3"/>
          <p:cNvSpPr txBox="1">
            <a:spLocks noGrp="1"/>
          </p:cNvSpPr>
          <p:nvPr>
            <p:ph type="body" idx="1"/>
          </p:nvPr>
        </p:nvSpPr>
        <p:spPr>
          <a:xfrm>
            <a:off x="838200" y="2371726"/>
            <a:ext cx="10439400" cy="4059554"/>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rgbClr val="333F48"/>
              </a:buClr>
              <a:buSzPts val="2800"/>
              <a:buChar char="•"/>
            </a:pPr>
            <a:r>
              <a:rPr lang="en-US" sz="1800" dirty="0"/>
              <a:t>Datasets Used</a:t>
            </a:r>
            <a:endParaRPr sz="1800" dirty="0"/>
          </a:p>
          <a:p>
            <a:pPr marL="228600" lvl="0" indent="-228600" algn="l" rtl="0">
              <a:lnSpc>
                <a:spcPct val="150000"/>
              </a:lnSpc>
              <a:spcBef>
                <a:spcPts val="1000"/>
              </a:spcBef>
              <a:spcAft>
                <a:spcPts val="0"/>
              </a:spcAft>
              <a:buClr>
                <a:srgbClr val="333F48"/>
              </a:buClr>
              <a:buSzPts val="2800"/>
              <a:buChar char="•"/>
            </a:pPr>
            <a:r>
              <a:rPr lang="en-US" sz="1800" dirty="0"/>
              <a:t>Data Exploration</a:t>
            </a:r>
            <a:endParaRPr sz="1800" dirty="0"/>
          </a:p>
          <a:p>
            <a:pPr marL="228600" lvl="0" indent="-228600" algn="l" rtl="0">
              <a:lnSpc>
                <a:spcPct val="150000"/>
              </a:lnSpc>
              <a:spcBef>
                <a:spcPts val="1000"/>
              </a:spcBef>
              <a:spcAft>
                <a:spcPts val="0"/>
              </a:spcAft>
              <a:buClr>
                <a:srgbClr val="333F48"/>
              </a:buClr>
              <a:buSzPts val="2800"/>
              <a:buChar char="•"/>
            </a:pPr>
            <a:r>
              <a:rPr lang="en-US" sz="1800" dirty="0"/>
              <a:t>Modeling</a:t>
            </a:r>
            <a:endParaRPr sz="1800" dirty="0"/>
          </a:p>
          <a:p>
            <a:pPr marL="457200" lvl="1" indent="0" algn="l" rtl="0">
              <a:lnSpc>
                <a:spcPct val="150000"/>
              </a:lnSpc>
              <a:spcBef>
                <a:spcPts val="500"/>
              </a:spcBef>
              <a:spcAft>
                <a:spcPts val="0"/>
              </a:spcAft>
              <a:buClr>
                <a:srgbClr val="333F48"/>
              </a:buClr>
              <a:buSzPts val="2400"/>
              <a:buNone/>
            </a:pPr>
            <a:r>
              <a:rPr lang="en-US" sz="1600" dirty="0"/>
              <a:t> – What are the Important Factors of Vaccination Progress</a:t>
            </a:r>
            <a:endParaRPr sz="1600" dirty="0"/>
          </a:p>
          <a:p>
            <a:pPr marL="228600" lvl="1" indent="-228600" algn="l" rtl="0">
              <a:lnSpc>
                <a:spcPct val="150000"/>
              </a:lnSpc>
              <a:spcBef>
                <a:spcPts val="1000"/>
              </a:spcBef>
              <a:spcAft>
                <a:spcPts val="0"/>
              </a:spcAft>
              <a:buClr>
                <a:srgbClr val="333F48"/>
              </a:buClr>
              <a:buSzPts val="2800"/>
              <a:buChar char="•"/>
            </a:pPr>
            <a:r>
              <a:rPr lang="en-US" sz="1800" dirty="0"/>
              <a:t>Conclusion</a:t>
            </a:r>
            <a:endParaRPr sz="1600" dirty="0"/>
          </a:p>
        </p:txBody>
      </p:sp>
      <p:sp>
        <p:nvSpPr>
          <p:cNvPr id="182" name="Google Shape;182;p3"/>
          <p:cNvSpPr txBox="1">
            <a:spLocks noGrp="1"/>
          </p:cNvSpPr>
          <p:nvPr>
            <p:ph type="body" idx="2"/>
          </p:nvPr>
        </p:nvSpPr>
        <p:spPr>
          <a:xfrm>
            <a:off x="6113761" y="0"/>
            <a:ext cx="5920575" cy="605214"/>
          </a:xfrm>
          <a:prstGeom prst="rect">
            <a:avLst/>
          </a:prstGeom>
          <a:noFill/>
          <a:ln>
            <a:noFill/>
          </a:ln>
        </p:spPr>
        <p:txBody>
          <a:bodyPr spcFirstLastPara="1" wrap="square" lIns="91425" tIns="45700" rIns="91425" bIns="45700" anchor="ctr" anchorCtr="0">
            <a:normAutofit/>
          </a:bodyPr>
          <a:lstStyle/>
          <a:p>
            <a:pPr marL="0" lvl="0" indent="0" algn="r" rtl="0">
              <a:lnSpc>
                <a:spcPct val="150000"/>
              </a:lnSpc>
              <a:spcBef>
                <a:spcPts val="0"/>
              </a:spcBef>
              <a:spcAft>
                <a:spcPts val="0"/>
              </a:spcAft>
              <a:buClr>
                <a:schemeClr val="lt1"/>
              </a:buClr>
              <a:buSzPts val="12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BD1D-A204-4613-A7BB-2F5E3A70F306}"/>
              </a:ext>
            </a:extLst>
          </p:cNvPr>
          <p:cNvSpPr>
            <a:spLocks noGrp="1"/>
          </p:cNvSpPr>
          <p:nvPr>
            <p:ph type="title"/>
          </p:nvPr>
        </p:nvSpPr>
        <p:spPr>
          <a:xfrm>
            <a:off x="384360" y="940202"/>
            <a:ext cx="10515600" cy="1325563"/>
          </a:xfrm>
        </p:spPr>
        <p:txBody>
          <a:bodyPr/>
          <a:lstStyle/>
          <a:p>
            <a:r>
              <a:rPr lang="en-US" dirty="0"/>
              <a:t>DATASETS</a:t>
            </a:r>
          </a:p>
        </p:txBody>
      </p:sp>
      <p:sp>
        <p:nvSpPr>
          <p:cNvPr id="4" name="Text Placeholder 3">
            <a:extLst>
              <a:ext uri="{FF2B5EF4-FFF2-40B4-BE49-F238E27FC236}">
                <a16:creationId xmlns:a16="http://schemas.microsoft.com/office/drawing/2014/main" id="{701C51B8-5848-4475-A4A1-6C03F9F1D2DD}"/>
              </a:ext>
            </a:extLst>
          </p:cNvPr>
          <p:cNvSpPr>
            <a:spLocks noGrp="1"/>
          </p:cNvSpPr>
          <p:nvPr>
            <p:ph type="body" sz="quarter" idx="11"/>
          </p:nvPr>
        </p:nvSpPr>
        <p:spPr/>
        <p:txBody>
          <a:bodyPr/>
          <a:lstStyle/>
          <a:p>
            <a:endParaRPr lang="en-US"/>
          </a:p>
        </p:txBody>
      </p:sp>
      <p:graphicFrame>
        <p:nvGraphicFramePr>
          <p:cNvPr id="3" name="Diagram 2">
            <a:extLst>
              <a:ext uri="{FF2B5EF4-FFF2-40B4-BE49-F238E27FC236}">
                <a16:creationId xmlns:a16="http://schemas.microsoft.com/office/drawing/2014/main" id="{9E2F96C9-4C5B-4051-94FB-EBA85EF3BF2A}"/>
              </a:ext>
            </a:extLst>
          </p:cNvPr>
          <p:cNvGraphicFramePr/>
          <p:nvPr>
            <p:extLst>
              <p:ext uri="{D42A27DB-BD31-4B8C-83A1-F6EECF244321}">
                <p14:modId xmlns:p14="http://schemas.microsoft.com/office/powerpoint/2010/main" val="2622254691"/>
              </p:ext>
            </p:extLst>
          </p:nvPr>
        </p:nvGraphicFramePr>
        <p:xfrm>
          <a:off x="2969549" y="107134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Bent-Up 7">
            <a:extLst>
              <a:ext uri="{FF2B5EF4-FFF2-40B4-BE49-F238E27FC236}">
                <a16:creationId xmlns:a16="http://schemas.microsoft.com/office/drawing/2014/main" id="{6125B26E-7F84-4126-A5EE-959C4BEBBCF6}"/>
              </a:ext>
            </a:extLst>
          </p:cNvPr>
          <p:cNvSpPr/>
          <p:nvPr/>
        </p:nvSpPr>
        <p:spPr>
          <a:xfrm flipH="1" flipV="1">
            <a:off x="2395960" y="2673749"/>
            <a:ext cx="1967696" cy="879677"/>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
            <a:extLst>
              <a:ext uri="{FF2B5EF4-FFF2-40B4-BE49-F238E27FC236}">
                <a16:creationId xmlns:a16="http://schemas.microsoft.com/office/drawing/2014/main" id="{0840EBC7-7498-4AA5-9DE6-135843E54B0A}"/>
              </a:ext>
            </a:extLst>
          </p:cNvPr>
          <p:cNvSpPr>
            <a:spLocks noChangeArrowheads="1"/>
          </p:cNvSpPr>
          <p:nvPr/>
        </p:nvSpPr>
        <p:spPr bwMode="auto">
          <a:xfrm>
            <a:off x="81023" y="3674867"/>
            <a:ext cx="4386805" cy="12311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buClrTx/>
            </a:pPr>
            <a:r>
              <a:rPr lang="en-US" altLang="en-US" sz="1600" dirty="0">
                <a:solidFill>
                  <a:schemeClr val="tx1"/>
                </a:solidFill>
                <a:latin typeface="Arial Unicode MS"/>
              </a:rPr>
              <a:t>Th1_Historic_Undervaccination</a:t>
            </a:r>
          </a:p>
          <a:p>
            <a:pPr eaLnBrk="0" fontAlgn="base" hangingPunct="0">
              <a:spcBef>
                <a:spcPct val="0"/>
              </a:spcBef>
              <a:spcAft>
                <a:spcPct val="0"/>
              </a:spcAft>
              <a:buClrTx/>
            </a:pPr>
            <a:r>
              <a:rPr lang="en-US" altLang="en-US" sz="1600" dirty="0">
                <a:solidFill>
                  <a:schemeClr val="tx1"/>
                </a:solidFill>
                <a:latin typeface="Arial Unicode MS"/>
              </a:rPr>
              <a:t>Th2_Sociodemographic_Barriers Th3_Resource_constrained_Healthcare_SystemTh4_Healthcare_Accessibility_Barriers Th5_Irregular_Care_Seeking_Behavior</a:t>
            </a:r>
          </a:p>
        </p:txBody>
      </p:sp>
      <p:sp>
        <p:nvSpPr>
          <p:cNvPr id="9" name="Arrow: Bent-Up 8">
            <a:extLst>
              <a:ext uri="{FF2B5EF4-FFF2-40B4-BE49-F238E27FC236}">
                <a16:creationId xmlns:a16="http://schemas.microsoft.com/office/drawing/2014/main" id="{1586AE8E-37C3-4F9A-9C01-33C5079D1AE1}"/>
              </a:ext>
            </a:extLst>
          </p:cNvPr>
          <p:cNvSpPr/>
          <p:nvPr/>
        </p:nvSpPr>
        <p:spPr>
          <a:xfrm flipV="1">
            <a:off x="9475904" y="4165600"/>
            <a:ext cx="1265987" cy="62328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
            <a:extLst>
              <a:ext uri="{FF2B5EF4-FFF2-40B4-BE49-F238E27FC236}">
                <a16:creationId xmlns:a16="http://schemas.microsoft.com/office/drawing/2014/main" id="{DAB35B15-0E66-4AD9-9731-D7158B9C53B6}"/>
              </a:ext>
            </a:extLst>
          </p:cNvPr>
          <p:cNvSpPr>
            <a:spLocks noChangeArrowheads="1"/>
          </p:cNvSpPr>
          <p:nvPr/>
        </p:nvSpPr>
        <p:spPr bwMode="auto">
          <a:xfrm>
            <a:off x="10393174" y="852902"/>
            <a:ext cx="1408750" cy="9848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buClrTx/>
            </a:pPr>
            <a:r>
              <a:rPr lang="en-US" altLang="en-US" sz="1600" dirty="0">
                <a:solidFill>
                  <a:schemeClr val="tx1"/>
                </a:solidFill>
                <a:latin typeface="Arial Unicode MS"/>
              </a:rPr>
              <a:t>No concern</a:t>
            </a:r>
          </a:p>
          <a:p>
            <a:pPr eaLnBrk="0" fontAlgn="base" hangingPunct="0">
              <a:spcBef>
                <a:spcPct val="0"/>
              </a:spcBef>
              <a:spcAft>
                <a:spcPct val="0"/>
              </a:spcAft>
              <a:buClrTx/>
            </a:pPr>
            <a:r>
              <a:rPr lang="en-US" altLang="en-US" sz="1600" dirty="0">
                <a:solidFill>
                  <a:schemeClr val="tx1"/>
                </a:solidFill>
                <a:latin typeface="Arial Unicode MS"/>
              </a:rPr>
              <a:t>Low</a:t>
            </a:r>
          </a:p>
          <a:p>
            <a:pPr eaLnBrk="0" fontAlgn="base" hangingPunct="0">
              <a:spcBef>
                <a:spcPct val="0"/>
              </a:spcBef>
              <a:spcAft>
                <a:spcPct val="0"/>
              </a:spcAft>
              <a:buClrTx/>
            </a:pPr>
            <a:r>
              <a:rPr lang="en-US" altLang="en-US" sz="1600" dirty="0">
                <a:solidFill>
                  <a:schemeClr val="tx1"/>
                </a:solidFill>
                <a:latin typeface="Arial Unicode MS"/>
              </a:rPr>
              <a:t>Medium</a:t>
            </a:r>
          </a:p>
          <a:p>
            <a:pPr eaLnBrk="0" fontAlgn="base" hangingPunct="0">
              <a:spcBef>
                <a:spcPct val="0"/>
              </a:spcBef>
              <a:spcAft>
                <a:spcPct val="0"/>
              </a:spcAft>
              <a:buClrTx/>
            </a:pPr>
            <a:r>
              <a:rPr lang="en-US" altLang="en-US" sz="1600" dirty="0">
                <a:solidFill>
                  <a:schemeClr val="tx1"/>
                </a:solidFill>
                <a:latin typeface="Arial Unicode MS"/>
              </a:rPr>
              <a:t>High</a:t>
            </a:r>
          </a:p>
        </p:txBody>
      </p:sp>
      <p:sp>
        <p:nvSpPr>
          <p:cNvPr id="5" name="Arrow: Right 4">
            <a:extLst>
              <a:ext uri="{FF2B5EF4-FFF2-40B4-BE49-F238E27FC236}">
                <a16:creationId xmlns:a16="http://schemas.microsoft.com/office/drawing/2014/main" id="{574CBA63-9D20-4ECA-B154-D2983A509481}"/>
              </a:ext>
            </a:extLst>
          </p:cNvPr>
          <p:cNvSpPr/>
          <p:nvPr/>
        </p:nvSpPr>
        <p:spPr>
          <a:xfrm>
            <a:off x="7828346" y="1145309"/>
            <a:ext cx="2436703" cy="3532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
            <a:extLst>
              <a:ext uri="{FF2B5EF4-FFF2-40B4-BE49-F238E27FC236}">
                <a16:creationId xmlns:a16="http://schemas.microsoft.com/office/drawing/2014/main" id="{6F6A272D-8ED1-4E7B-8183-E6B123E3CC75}"/>
              </a:ext>
            </a:extLst>
          </p:cNvPr>
          <p:cNvSpPr>
            <a:spLocks noChangeArrowheads="1"/>
          </p:cNvSpPr>
          <p:nvPr/>
        </p:nvSpPr>
        <p:spPr bwMode="auto">
          <a:xfrm>
            <a:off x="9688945" y="4775826"/>
            <a:ext cx="2422031"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buClrTx/>
            </a:pPr>
            <a:r>
              <a:rPr lang="en-US" altLang="en-US" sz="1600" dirty="0">
                <a:solidFill>
                  <a:schemeClr val="tx1"/>
                </a:solidFill>
                <a:latin typeface="Arial Unicode MS"/>
              </a:rPr>
              <a:t>General religious status: </a:t>
            </a:r>
          </a:p>
          <a:p>
            <a:pPr marL="285750" lvl="2" indent="-285750" eaLnBrk="0" fontAlgn="base" hangingPunct="0">
              <a:spcBef>
                <a:spcPct val="0"/>
              </a:spcBef>
              <a:spcAft>
                <a:spcPct val="0"/>
              </a:spcAft>
              <a:buClrTx/>
              <a:buFont typeface="Arial" panose="020B0604020202020204" pitchFamily="34" charset="0"/>
              <a:buChar char="•"/>
            </a:pPr>
            <a:r>
              <a:rPr lang="en-US" altLang="en-US" sz="1600" dirty="0">
                <a:solidFill>
                  <a:schemeClr val="tx1"/>
                </a:solidFill>
                <a:latin typeface="Arial Unicode MS"/>
              </a:rPr>
              <a:t>Religious index</a:t>
            </a:r>
          </a:p>
          <a:p>
            <a:pPr marL="285750" lvl="2" indent="-285750" eaLnBrk="0" fontAlgn="base" hangingPunct="0">
              <a:spcBef>
                <a:spcPct val="0"/>
              </a:spcBef>
              <a:spcAft>
                <a:spcPct val="0"/>
              </a:spcAft>
              <a:buClrTx/>
              <a:buFont typeface="Arial" panose="020B0604020202020204" pitchFamily="34" charset="0"/>
              <a:buChar char="•"/>
            </a:pPr>
            <a:r>
              <a:rPr lang="en-US" altLang="en-US" sz="1600" dirty="0">
                <a:solidFill>
                  <a:schemeClr val="tx1"/>
                </a:solidFill>
                <a:latin typeface="Arial Unicode MS"/>
              </a:rPr>
              <a:t>Religious ranking</a:t>
            </a:r>
          </a:p>
        </p:txBody>
      </p:sp>
      <p:sp>
        <p:nvSpPr>
          <p:cNvPr id="13" name="Rectangle 2">
            <a:extLst>
              <a:ext uri="{FF2B5EF4-FFF2-40B4-BE49-F238E27FC236}">
                <a16:creationId xmlns:a16="http://schemas.microsoft.com/office/drawing/2014/main" id="{43DD9EA9-DF46-470E-B097-877B7B74A800}"/>
              </a:ext>
            </a:extLst>
          </p:cNvPr>
          <p:cNvSpPr>
            <a:spLocks noChangeArrowheads="1"/>
          </p:cNvSpPr>
          <p:nvPr/>
        </p:nvSpPr>
        <p:spPr bwMode="auto">
          <a:xfrm>
            <a:off x="3405846" y="5883687"/>
            <a:ext cx="1408750"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buClrTx/>
            </a:pPr>
            <a:r>
              <a:rPr lang="en-US" altLang="en-US" sz="1600" dirty="0">
                <a:solidFill>
                  <a:schemeClr val="tx1"/>
                </a:solidFill>
                <a:latin typeface="Arial Unicode MS"/>
              </a:rPr>
              <a:t>Democratic</a:t>
            </a:r>
          </a:p>
          <a:p>
            <a:pPr eaLnBrk="0" fontAlgn="base" hangingPunct="0">
              <a:spcBef>
                <a:spcPct val="0"/>
              </a:spcBef>
              <a:spcAft>
                <a:spcPct val="0"/>
              </a:spcAft>
              <a:buClrTx/>
            </a:pPr>
            <a:r>
              <a:rPr lang="en-US" altLang="en-US" sz="1600" dirty="0">
                <a:solidFill>
                  <a:schemeClr val="tx1"/>
                </a:solidFill>
                <a:latin typeface="Arial Unicode MS"/>
              </a:rPr>
              <a:t>Republican</a:t>
            </a:r>
          </a:p>
        </p:txBody>
      </p:sp>
      <p:sp>
        <p:nvSpPr>
          <p:cNvPr id="14" name="Arrow: Bent-Up 13">
            <a:extLst>
              <a:ext uri="{FF2B5EF4-FFF2-40B4-BE49-F238E27FC236}">
                <a16:creationId xmlns:a16="http://schemas.microsoft.com/office/drawing/2014/main" id="{D5143417-3153-4ED4-98EC-8AF78E85997A}"/>
              </a:ext>
            </a:extLst>
          </p:cNvPr>
          <p:cNvSpPr/>
          <p:nvPr/>
        </p:nvSpPr>
        <p:spPr>
          <a:xfrm flipH="1" flipV="1">
            <a:off x="3752615" y="4938668"/>
            <a:ext cx="715213" cy="62328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
            <a:extLst>
              <a:ext uri="{FF2B5EF4-FFF2-40B4-BE49-F238E27FC236}">
                <a16:creationId xmlns:a16="http://schemas.microsoft.com/office/drawing/2014/main" id="{447ED998-00E2-4F59-8AC0-8CF7E248AC5A}"/>
              </a:ext>
            </a:extLst>
          </p:cNvPr>
          <p:cNvSpPr>
            <a:spLocks noChangeArrowheads="1"/>
          </p:cNvSpPr>
          <p:nvPr/>
        </p:nvSpPr>
        <p:spPr bwMode="auto">
          <a:xfrm>
            <a:off x="7932371" y="5786652"/>
            <a:ext cx="3671892" cy="9848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buClrTx/>
            </a:pPr>
            <a:r>
              <a:rPr lang="en-US" altLang="en-US" sz="1600" dirty="0">
                <a:solidFill>
                  <a:schemeClr val="tx1"/>
                </a:solidFill>
                <a:latin typeface="Arial Unicode MS"/>
              </a:rPr>
              <a:t>Specifics about religion</a:t>
            </a:r>
          </a:p>
          <a:p>
            <a:pPr marL="285750" indent="-285750" eaLnBrk="0" fontAlgn="base" hangingPunct="0">
              <a:spcBef>
                <a:spcPct val="0"/>
              </a:spcBef>
              <a:spcAft>
                <a:spcPct val="0"/>
              </a:spcAft>
              <a:buClrTx/>
              <a:buFont typeface="Arial" panose="020B0604020202020204" pitchFamily="34" charset="0"/>
              <a:buChar char="•"/>
            </a:pPr>
            <a:r>
              <a:rPr lang="en-US" altLang="en-US" sz="1600" dirty="0">
                <a:solidFill>
                  <a:schemeClr val="tx1"/>
                </a:solidFill>
                <a:latin typeface="Arial Unicode MS"/>
              </a:rPr>
              <a:t>% of people who believe in god</a:t>
            </a:r>
          </a:p>
          <a:p>
            <a:pPr marL="285750" indent="-285750" eaLnBrk="0" fontAlgn="base" hangingPunct="0">
              <a:spcBef>
                <a:spcPct val="0"/>
              </a:spcBef>
              <a:spcAft>
                <a:spcPct val="0"/>
              </a:spcAft>
              <a:buClrTx/>
              <a:buFont typeface="Arial" panose="020B0604020202020204" pitchFamily="34" charset="0"/>
              <a:buChar char="•"/>
            </a:pPr>
            <a:r>
              <a:rPr lang="en-US" altLang="en-US" sz="1600" dirty="0">
                <a:solidFill>
                  <a:schemeClr val="tx1"/>
                </a:solidFill>
                <a:latin typeface="Arial Unicode MS"/>
              </a:rPr>
              <a:t>religious activity such as pray, go to church…</a:t>
            </a:r>
          </a:p>
        </p:txBody>
      </p:sp>
    </p:spTree>
    <p:extLst>
      <p:ext uri="{BB962C8B-B14F-4D97-AF65-F5344CB8AC3E}">
        <p14:creationId xmlns:p14="http://schemas.microsoft.com/office/powerpoint/2010/main" val="3279241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5"/>
          <p:cNvSpPr txBox="1">
            <a:spLocks noGrp="1"/>
          </p:cNvSpPr>
          <p:nvPr>
            <p:ph type="title"/>
          </p:nvPr>
        </p:nvSpPr>
        <p:spPr>
          <a:xfrm>
            <a:off x="328613" y="897043"/>
            <a:ext cx="10515600"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Arial"/>
              <a:buNone/>
            </a:pPr>
            <a:r>
              <a:rPr lang="en-US"/>
              <a:t>DATA EXPLORATION</a:t>
            </a:r>
            <a:endParaRPr/>
          </a:p>
        </p:txBody>
      </p:sp>
      <p:sp>
        <p:nvSpPr>
          <p:cNvPr id="203" name="Google Shape;203;p5"/>
          <p:cNvSpPr txBox="1">
            <a:spLocks noGrp="1"/>
          </p:cNvSpPr>
          <p:nvPr>
            <p:ph type="body" idx="1"/>
          </p:nvPr>
        </p:nvSpPr>
        <p:spPr>
          <a:xfrm>
            <a:off x="328613" y="1851570"/>
            <a:ext cx="8737566" cy="794353"/>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rgbClr val="333F48"/>
              </a:buClr>
              <a:buSzPts val="2800"/>
              <a:buChar char="•"/>
            </a:pPr>
            <a:r>
              <a:rPr lang="en-US" dirty="0"/>
              <a:t>States with highest and lowest vaccination rate</a:t>
            </a:r>
            <a:endParaRPr dirty="0"/>
          </a:p>
        </p:txBody>
      </p:sp>
      <p:sp>
        <p:nvSpPr>
          <p:cNvPr id="204" name="Google Shape;204;p5"/>
          <p:cNvSpPr txBox="1">
            <a:spLocks noGrp="1"/>
          </p:cNvSpPr>
          <p:nvPr>
            <p:ph type="body" idx="2"/>
          </p:nvPr>
        </p:nvSpPr>
        <p:spPr>
          <a:xfrm>
            <a:off x="6113761" y="0"/>
            <a:ext cx="5920575" cy="605214"/>
          </a:xfrm>
          <a:prstGeom prst="rect">
            <a:avLst/>
          </a:prstGeom>
          <a:noFill/>
          <a:ln>
            <a:noFill/>
          </a:ln>
        </p:spPr>
        <p:txBody>
          <a:bodyPr spcFirstLastPara="1" wrap="square" lIns="91425" tIns="45700" rIns="91425" bIns="45700" anchor="ctr" anchorCtr="0">
            <a:normAutofit/>
          </a:bodyPr>
          <a:lstStyle/>
          <a:p>
            <a:pPr marL="0" lvl="0" indent="0" algn="r" rtl="0">
              <a:lnSpc>
                <a:spcPct val="150000"/>
              </a:lnSpc>
              <a:spcBef>
                <a:spcPts val="0"/>
              </a:spcBef>
              <a:spcAft>
                <a:spcPts val="0"/>
              </a:spcAft>
              <a:buClr>
                <a:schemeClr val="lt1"/>
              </a:buClr>
              <a:buSzPts val="1200"/>
              <a:buNone/>
            </a:pPr>
            <a:endParaRPr/>
          </a:p>
        </p:txBody>
      </p:sp>
      <p:pic>
        <p:nvPicPr>
          <p:cNvPr id="205" name="Google Shape;205;p5"/>
          <p:cNvPicPr preferRelativeResize="0"/>
          <p:nvPr/>
        </p:nvPicPr>
        <p:blipFill>
          <a:blip r:embed="rId3">
            <a:alphaModFix/>
          </a:blip>
          <a:stretch>
            <a:fillRect/>
          </a:stretch>
        </p:blipFill>
        <p:spPr>
          <a:xfrm>
            <a:off x="328613" y="3600450"/>
            <a:ext cx="3895725" cy="2495550"/>
          </a:xfrm>
          <a:prstGeom prst="rect">
            <a:avLst/>
          </a:prstGeom>
          <a:noFill/>
          <a:ln>
            <a:noFill/>
          </a:ln>
        </p:spPr>
      </p:pic>
      <p:pic>
        <p:nvPicPr>
          <p:cNvPr id="206" name="Google Shape;206;p5"/>
          <p:cNvPicPr preferRelativeResize="0"/>
          <p:nvPr/>
        </p:nvPicPr>
        <p:blipFill>
          <a:blip r:embed="rId4">
            <a:alphaModFix/>
          </a:blip>
          <a:stretch>
            <a:fillRect/>
          </a:stretch>
        </p:blipFill>
        <p:spPr>
          <a:xfrm>
            <a:off x="4467225" y="3224213"/>
            <a:ext cx="3752850" cy="3419475"/>
          </a:xfrm>
          <a:prstGeom prst="rect">
            <a:avLst/>
          </a:prstGeom>
          <a:noFill/>
          <a:ln>
            <a:noFill/>
          </a:ln>
        </p:spPr>
      </p:pic>
      <p:pic>
        <p:nvPicPr>
          <p:cNvPr id="207" name="Google Shape;207;p5"/>
          <p:cNvPicPr preferRelativeResize="0"/>
          <p:nvPr/>
        </p:nvPicPr>
        <p:blipFill>
          <a:blip r:embed="rId5">
            <a:alphaModFix/>
          </a:blip>
          <a:stretch>
            <a:fillRect/>
          </a:stretch>
        </p:blipFill>
        <p:spPr>
          <a:xfrm>
            <a:off x="8220075" y="2812650"/>
            <a:ext cx="3829050" cy="2495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e48ce7bf00_0_3"/>
          <p:cNvSpPr txBox="1">
            <a:spLocks noGrp="1"/>
          </p:cNvSpPr>
          <p:nvPr>
            <p:ph type="title"/>
          </p:nvPr>
        </p:nvSpPr>
        <p:spPr>
          <a:xfrm>
            <a:off x="838200" y="1046162"/>
            <a:ext cx="10515600" cy="13257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14" name="Google Shape;214;ge48ce7bf00_0_3"/>
          <p:cNvSpPr txBox="1">
            <a:spLocks noGrp="1"/>
          </p:cNvSpPr>
          <p:nvPr>
            <p:ph type="body" idx="1"/>
          </p:nvPr>
        </p:nvSpPr>
        <p:spPr>
          <a:xfrm>
            <a:off x="838200" y="2371726"/>
            <a:ext cx="10439400" cy="40596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215" name="Google Shape;215;ge48ce7bf00_0_3"/>
          <p:cNvSpPr txBox="1">
            <a:spLocks noGrp="1"/>
          </p:cNvSpPr>
          <p:nvPr>
            <p:ph type="body" idx="2"/>
          </p:nvPr>
        </p:nvSpPr>
        <p:spPr>
          <a:xfrm>
            <a:off x="6113761" y="0"/>
            <a:ext cx="5920500" cy="605100"/>
          </a:xfrm>
          <a:prstGeom prst="rect">
            <a:avLst/>
          </a:prstGeom>
        </p:spPr>
        <p:txBody>
          <a:bodyPr spcFirstLastPara="1" wrap="square" lIns="91425" tIns="45700" rIns="91425" bIns="45700" anchor="ctr" anchorCtr="0">
            <a:normAutofit/>
          </a:bodyPr>
          <a:lstStyle/>
          <a:p>
            <a:pPr marL="0" lvl="0" indent="0" algn="r" rtl="0">
              <a:spcBef>
                <a:spcPts val="1000"/>
              </a:spcBef>
              <a:spcAft>
                <a:spcPts val="0"/>
              </a:spcAft>
              <a:buNone/>
            </a:pPr>
            <a:endParaRPr/>
          </a:p>
        </p:txBody>
      </p:sp>
      <p:pic>
        <p:nvPicPr>
          <p:cNvPr id="216" name="Google Shape;216;ge48ce7bf00_0_3"/>
          <p:cNvPicPr preferRelativeResize="0"/>
          <p:nvPr/>
        </p:nvPicPr>
        <p:blipFill>
          <a:blip r:embed="rId3">
            <a:alphaModFix/>
          </a:blip>
          <a:stretch>
            <a:fillRect/>
          </a:stretch>
        </p:blipFill>
        <p:spPr>
          <a:xfrm>
            <a:off x="990600" y="3286125"/>
            <a:ext cx="3886200" cy="2495550"/>
          </a:xfrm>
          <a:prstGeom prst="rect">
            <a:avLst/>
          </a:prstGeom>
          <a:noFill/>
          <a:ln>
            <a:noFill/>
          </a:ln>
        </p:spPr>
      </p:pic>
      <p:pic>
        <p:nvPicPr>
          <p:cNvPr id="217" name="Google Shape;217;ge48ce7bf00_0_3"/>
          <p:cNvPicPr preferRelativeResize="0"/>
          <p:nvPr/>
        </p:nvPicPr>
        <p:blipFill>
          <a:blip r:embed="rId4">
            <a:alphaModFix/>
          </a:blip>
          <a:stretch>
            <a:fillRect/>
          </a:stretch>
        </p:blipFill>
        <p:spPr>
          <a:xfrm>
            <a:off x="5429250" y="3209925"/>
            <a:ext cx="3829050" cy="2495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29ACF4-4E4B-4269-82FF-071050AB5652}"/>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8DE05FB7-8F1F-4661-93FA-F5D27E3D609E}"/>
              </a:ext>
            </a:extLst>
          </p:cNvPr>
          <p:cNvSpPr>
            <a:spLocks noGrp="1"/>
          </p:cNvSpPr>
          <p:nvPr>
            <p:ph type="ctrTitle"/>
          </p:nvPr>
        </p:nvSpPr>
        <p:spPr/>
        <p:txBody>
          <a:bodyPr/>
          <a:lstStyle/>
          <a:p>
            <a:endParaRPr lang="en-US"/>
          </a:p>
        </p:txBody>
      </p:sp>
      <p:sp>
        <p:nvSpPr>
          <p:cNvPr id="4" name="Subtitle 3">
            <a:extLst>
              <a:ext uri="{FF2B5EF4-FFF2-40B4-BE49-F238E27FC236}">
                <a16:creationId xmlns:a16="http://schemas.microsoft.com/office/drawing/2014/main" id="{D1BF1B73-6DED-4AF8-8D14-16C955E98D3E}"/>
              </a:ext>
            </a:extLst>
          </p:cNvPr>
          <p:cNvSpPr>
            <a:spLocks noGrp="1"/>
          </p:cNvSpPr>
          <p:nvPr>
            <p:ph type="subTitle" idx="2"/>
          </p:nvPr>
        </p:nvSpPr>
        <p:spPr/>
        <p:txBody>
          <a:bodyPr/>
          <a:lstStyle/>
          <a:p>
            <a:endParaRPr lang="en-US"/>
          </a:p>
        </p:txBody>
      </p:sp>
    </p:spTree>
    <p:extLst>
      <p:ext uri="{BB962C8B-B14F-4D97-AF65-F5344CB8AC3E}">
        <p14:creationId xmlns:p14="http://schemas.microsoft.com/office/powerpoint/2010/main" val="1147116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line chart&#10;&#10;Description automatically generated">
            <a:extLst>
              <a:ext uri="{FF2B5EF4-FFF2-40B4-BE49-F238E27FC236}">
                <a16:creationId xmlns:a16="http://schemas.microsoft.com/office/drawing/2014/main" id="{C75DC771-8A71-477F-990F-0AD81B7709D4}"/>
              </a:ext>
            </a:extLst>
          </p:cNvPr>
          <p:cNvPicPr>
            <a:picLocks noChangeAspect="1"/>
          </p:cNvPicPr>
          <p:nvPr/>
        </p:nvPicPr>
        <p:blipFill>
          <a:blip r:embed="rId3"/>
          <a:stretch>
            <a:fillRect/>
          </a:stretch>
        </p:blipFill>
        <p:spPr>
          <a:xfrm>
            <a:off x="4863574" y="4279017"/>
            <a:ext cx="3538193" cy="2388483"/>
          </a:xfrm>
          <a:prstGeom prst="rect">
            <a:avLst/>
          </a:prstGeom>
        </p:spPr>
      </p:pic>
      <p:sp>
        <p:nvSpPr>
          <p:cNvPr id="2" name="Title 1">
            <a:extLst>
              <a:ext uri="{FF2B5EF4-FFF2-40B4-BE49-F238E27FC236}">
                <a16:creationId xmlns:a16="http://schemas.microsoft.com/office/drawing/2014/main" id="{C4CD3AB4-387E-40F4-9E82-01DEDDF03AD4}"/>
              </a:ext>
            </a:extLst>
          </p:cNvPr>
          <p:cNvSpPr>
            <a:spLocks noGrp="1"/>
          </p:cNvSpPr>
          <p:nvPr>
            <p:ph type="title"/>
          </p:nvPr>
        </p:nvSpPr>
        <p:spPr>
          <a:xfrm>
            <a:off x="600736" y="939158"/>
            <a:ext cx="11353800" cy="1325563"/>
          </a:xfrm>
        </p:spPr>
        <p:txBody>
          <a:bodyPr>
            <a:normAutofit/>
          </a:bodyPr>
          <a:lstStyle/>
          <a:p>
            <a:r>
              <a:rPr lang="en-US" sz="3600" dirty="0"/>
              <a:t>WHAT MATTER?</a:t>
            </a:r>
          </a:p>
        </p:txBody>
      </p:sp>
      <p:sp>
        <p:nvSpPr>
          <p:cNvPr id="3" name="Text Placeholder 2">
            <a:extLst>
              <a:ext uri="{FF2B5EF4-FFF2-40B4-BE49-F238E27FC236}">
                <a16:creationId xmlns:a16="http://schemas.microsoft.com/office/drawing/2014/main" id="{479C5F88-F4A4-4515-A113-4A69145C29A5}"/>
              </a:ext>
            </a:extLst>
          </p:cNvPr>
          <p:cNvSpPr>
            <a:spLocks noGrp="1"/>
          </p:cNvSpPr>
          <p:nvPr>
            <p:ph type="body" sz="quarter" idx="10"/>
          </p:nvPr>
        </p:nvSpPr>
        <p:spPr>
          <a:xfrm>
            <a:off x="237464" y="1851743"/>
            <a:ext cx="4257675" cy="4268675"/>
          </a:xfrm>
        </p:spPr>
        <p:txBody>
          <a:bodyPr>
            <a:normAutofit fontScale="92500"/>
          </a:bodyPr>
          <a:lstStyle/>
          <a:p>
            <a:r>
              <a:rPr lang="en-US" sz="2000" dirty="0"/>
              <a:t>Vaccination rate is more of a concern for states that:</a:t>
            </a:r>
          </a:p>
          <a:p>
            <a:pPr lvl="1"/>
            <a:r>
              <a:rPr lang="en-US" sz="1600" dirty="0"/>
              <a:t>Have over all poor coverage concerns from the medical facilities and historic vaccination concerns</a:t>
            </a:r>
          </a:p>
          <a:p>
            <a:pPr lvl="1"/>
            <a:r>
              <a:rPr lang="en-US" sz="1600" dirty="0"/>
              <a:t>Religious</a:t>
            </a:r>
          </a:p>
          <a:p>
            <a:pPr lvl="1"/>
            <a:r>
              <a:rPr lang="en-US" sz="1600" dirty="0"/>
              <a:t>Right leaning in political belief</a:t>
            </a:r>
          </a:p>
          <a:p>
            <a:pPr lvl="1"/>
            <a:r>
              <a:rPr lang="en-US" sz="1600" dirty="0"/>
              <a:t>More people said they are hesitate to get vaccine (so obvious here almost redundant!)</a:t>
            </a:r>
          </a:p>
          <a:p>
            <a:endParaRPr lang="en-US" sz="2000" dirty="0"/>
          </a:p>
        </p:txBody>
      </p:sp>
      <p:sp>
        <p:nvSpPr>
          <p:cNvPr id="4" name="Text Placeholder 3">
            <a:extLst>
              <a:ext uri="{FF2B5EF4-FFF2-40B4-BE49-F238E27FC236}">
                <a16:creationId xmlns:a16="http://schemas.microsoft.com/office/drawing/2014/main" id="{98FA746E-4CD9-4C8F-AA13-961FCBDCE3F7}"/>
              </a:ext>
            </a:extLst>
          </p:cNvPr>
          <p:cNvSpPr>
            <a:spLocks noGrp="1"/>
          </p:cNvSpPr>
          <p:nvPr>
            <p:ph type="body" sz="quarter" idx="11"/>
          </p:nvPr>
        </p:nvSpPr>
        <p:spPr/>
        <p:txBody>
          <a:bodyPr/>
          <a:lstStyle/>
          <a:p>
            <a:endParaRPr lang="en-US"/>
          </a:p>
        </p:txBody>
      </p:sp>
      <p:pic>
        <p:nvPicPr>
          <p:cNvPr id="6" name="Picture 5" descr="Chart, line chart&#10;&#10;Description automatically generated">
            <a:extLst>
              <a:ext uri="{FF2B5EF4-FFF2-40B4-BE49-F238E27FC236}">
                <a16:creationId xmlns:a16="http://schemas.microsoft.com/office/drawing/2014/main" id="{62C42187-AC63-4DDD-BC7D-6D1A55D48D1E}"/>
              </a:ext>
            </a:extLst>
          </p:cNvPr>
          <p:cNvPicPr>
            <a:picLocks noChangeAspect="1"/>
          </p:cNvPicPr>
          <p:nvPr/>
        </p:nvPicPr>
        <p:blipFill>
          <a:blip r:embed="rId4"/>
          <a:stretch>
            <a:fillRect/>
          </a:stretch>
        </p:blipFill>
        <p:spPr>
          <a:xfrm>
            <a:off x="8440134" y="4279019"/>
            <a:ext cx="3594202" cy="2407051"/>
          </a:xfrm>
          <a:prstGeom prst="rect">
            <a:avLst/>
          </a:prstGeom>
        </p:spPr>
      </p:pic>
      <p:pic>
        <p:nvPicPr>
          <p:cNvPr id="12" name="Picture 11" descr="Chart, line chart&#10;&#10;Description automatically generated">
            <a:extLst>
              <a:ext uri="{FF2B5EF4-FFF2-40B4-BE49-F238E27FC236}">
                <a16:creationId xmlns:a16="http://schemas.microsoft.com/office/drawing/2014/main" id="{99E69615-7088-42E9-A83B-9F1EA75CB96A}"/>
              </a:ext>
            </a:extLst>
          </p:cNvPr>
          <p:cNvPicPr>
            <a:picLocks noChangeAspect="1"/>
          </p:cNvPicPr>
          <p:nvPr/>
        </p:nvPicPr>
        <p:blipFill>
          <a:blip r:embed="rId5"/>
          <a:stretch>
            <a:fillRect/>
          </a:stretch>
        </p:blipFill>
        <p:spPr>
          <a:xfrm>
            <a:off x="4835386" y="1972105"/>
            <a:ext cx="3634952" cy="2404025"/>
          </a:xfrm>
          <a:prstGeom prst="rect">
            <a:avLst/>
          </a:prstGeom>
        </p:spPr>
      </p:pic>
      <p:pic>
        <p:nvPicPr>
          <p:cNvPr id="14" name="Picture 13" descr="Chart, line chart&#10;&#10;Description automatically generated">
            <a:extLst>
              <a:ext uri="{FF2B5EF4-FFF2-40B4-BE49-F238E27FC236}">
                <a16:creationId xmlns:a16="http://schemas.microsoft.com/office/drawing/2014/main" id="{D87C578A-6011-45D9-BB2F-181FA0B152A7}"/>
              </a:ext>
            </a:extLst>
          </p:cNvPr>
          <p:cNvPicPr>
            <a:picLocks noChangeAspect="1"/>
          </p:cNvPicPr>
          <p:nvPr/>
        </p:nvPicPr>
        <p:blipFill>
          <a:blip r:embed="rId6"/>
          <a:stretch>
            <a:fillRect/>
          </a:stretch>
        </p:blipFill>
        <p:spPr>
          <a:xfrm>
            <a:off x="8440133" y="2042383"/>
            <a:ext cx="3514403" cy="2294461"/>
          </a:xfrm>
          <a:prstGeom prst="rect">
            <a:avLst/>
          </a:prstGeom>
        </p:spPr>
      </p:pic>
    </p:spTree>
    <p:extLst>
      <p:ext uri="{BB962C8B-B14F-4D97-AF65-F5344CB8AC3E}">
        <p14:creationId xmlns:p14="http://schemas.microsoft.com/office/powerpoint/2010/main" val="3418501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9B68-11A5-46A5-A504-6756372331B0}"/>
              </a:ext>
            </a:extLst>
          </p:cNvPr>
          <p:cNvSpPr>
            <a:spLocks noGrp="1"/>
          </p:cNvSpPr>
          <p:nvPr>
            <p:ph type="title"/>
          </p:nvPr>
        </p:nvSpPr>
        <p:spPr>
          <a:xfrm>
            <a:off x="419911" y="835275"/>
            <a:ext cx="10515600" cy="1325563"/>
          </a:xfrm>
        </p:spPr>
        <p:txBody>
          <a:bodyPr>
            <a:normAutofit/>
          </a:bodyPr>
          <a:lstStyle/>
          <a:p>
            <a:r>
              <a:rPr lang="en-US" sz="3600" dirty="0"/>
              <a:t>SOME MEDICAL ‘CONCERNS’</a:t>
            </a:r>
          </a:p>
        </p:txBody>
      </p:sp>
      <p:sp>
        <p:nvSpPr>
          <p:cNvPr id="3" name="Text Placeholder 2">
            <a:extLst>
              <a:ext uri="{FF2B5EF4-FFF2-40B4-BE49-F238E27FC236}">
                <a16:creationId xmlns:a16="http://schemas.microsoft.com/office/drawing/2014/main" id="{00B2E529-24FC-42CC-ACD5-9B8B45EAC9F8}"/>
              </a:ext>
            </a:extLst>
          </p:cNvPr>
          <p:cNvSpPr>
            <a:spLocks noGrp="1"/>
          </p:cNvSpPr>
          <p:nvPr>
            <p:ph type="body" sz="quarter" idx="10"/>
          </p:nvPr>
        </p:nvSpPr>
        <p:spPr>
          <a:xfrm>
            <a:off x="402150" y="1622459"/>
            <a:ext cx="5275561" cy="4002088"/>
          </a:xfrm>
        </p:spPr>
        <p:txBody>
          <a:bodyPr>
            <a:normAutofit/>
          </a:bodyPr>
          <a:lstStyle/>
          <a:p>
            <a:r>
              <a:rPr lang="en-US" sz="1800" dirty="0"/>
              <a:t>Some sub medical themes are better predictor than the other</a:t>
            </a:r>
          </a:p>
          <a:p>
            <a:pPr lvl="1"/>
            <a:r>
              <a:rPr lang="en-US" sz="1600" dirty="0"/>
              <a:t>Less of a concern?</a:t>
            </a:r>
          </a:p>
          <a:p>
            <a:pPr lvl="2"/>
            <a:r>
              <a:rPr lang="en-US" sz="1200" dirty="0"/>
              <a:t>Sociodemographic barrier</a:t>
            </a:r>
          </a:p>
          <a:p>
            <a:pPr lvl="2"/>
            <a:r>
              <a:rPr lang="en-US" sz="1200" dirty="0"/>
              <a:t>Historic under vaccination</a:t>
            </a:r>
          </a:p>
          <a:p>
            <a:pPr lvl="2"/>
            <a:r>
              <a:rPr lang="en-US" sz="1200" dirty="0"/>
              <a:t>Resource constrain</a:t>
            </a:r>
          </a:p>
          <a:p>
            <a:pPr lvl="1"/>
            <a:r>
              <a:rPr lang="en-US" sz="1600" dirty="0"/>
              <a:t>More of a concern?</a:t>
            </a:r>
          </a:p>
          <a:p>
            <a:pPr lvl="2"/>
            <a:r>
              <a:rPr lang="en-US" sz="1200" dirty="0"/>
              <a:t>Accessibility</a:t>
            </a:r>
          </a:p>
          <a:p>
            <a:pPr lvl="2"/>
            <a:r>
              <a:rPr lang="en-US" sz="1200" dirty="0"/>
              <a:t>Irregular care seeking behavior</a:t>
            </a:r>
          </a:p>
          <a:p>
            <a:pPr lvl="2"/>
            <a:endParaRPr lang="en-US" sz="1200" dirty="0"/>
          </a:p>
        </p:txBody>
      </p:sp>
      <p:sp>
        <p:nvSpPr>
          <p:cNvPr id="4" name="Text Placeholder 3">
            <a:extLst>
              <a:ext uri="{FF2B5EF4-FFF2-40B4-BE49-F238E27FC236}">
                <a16:creationId xmlns:a16="http://schemas.microsoft.com/office/drawing/2014/main" id="{DAF1F3CE-5868-4DF9-A7B8-571B85BF8D8F}"/>
              </a:ext>
            </a:extLst>
          </p:cNvPr>
          <p:cNvSpPr>
            <a:spLocks noGrp="1"/>
          </p:cNvSpPr>
          <p:nvPr>
            <p:ph type="body" sz="quarter" idx="11"/>
          </p:nvPr>
        </p:nvSpPr>
        <p:spPr/>
        <p:txBody>
          <a:bodyPr/>
          <a:lstStyle/>
          <a:p>
            <a:endParaRPr lang="en-US"/>
          </a:p>
        </p:txBody>
      </p:sp>
      <p:pic>
        <p:nvPicPr>
          <p:cNvPr id="7" name="Picture 6" descr="Chart, line chart&#10;&#10;Description automatically generated">
            <a:extLst>
              <a:ext uri="{FF2B5EF4-FFF2-40B4-BE49-F238E27FC236}">
                <a16:creationId xmlns:a16="http://schemas.microsoft.com/office/drawing/2014/main" id="{A7B2EDD3-8047-4701-BDAA-830A02C66770}"/>
              </a:ext>
            </a:extLst>
          </p:cNvPr>
          <p:cNvPicPr>
            <a:picLocks noChangeAspect="1"/>
          </p:cNvPicPr>
          <p:nvPr/>
        </p:nvPicPr>
        <p:blipFill>
          <a:blip r:embed="rId2"/>
          <a:stretch>
            <a:fillRect/>
          </a:stretch>
        </p:blipFill>
        <p:spPr>
          <a:xfrm>
            <a:off x="8647937" y="3958387"/>
            <a:ext cx="3386399" cy="2221601"/>
          </a:xfrm>
          <a:prstGeom prst="rect">
            <a:avLst/>
          </a:prstGeom>
        </p:spPr>
      </p:pic>
      <p:pic>
        <p:nvPicPr>
          <p:cNvPr id="10" name="Picture 9" descr="Chart, line chart&#10;&#10;Description automatically generated">
            <a:extLst>
              <a:ext uri="{FF2B5EF4-FFF2-40B4-BE49-F238E27FC236}">
                <a16:creationId xmlns:a16="http://schemas.microsoft.com/office/drawing/2014/main" id="{1CBF0E12-0F6D-496E-B464-A6BD49028D76}"/>
              </a:ext>
            </a:extLst>
          </p:cNvPr>
          <p:cNvPicPr>
            <a:picLocks noChangeAspect="1"/>
          </p:cNvPicPr>
          <p:nvPr/>
        </p:nvPicPr>
        <p:blipFill>
          <a:blip r:embed="rId3"/>
          <a:stretch>
            <a:fillRect/>
          </a:stretch>
        </p:blipFill>
        <p:spPr>
          <a:xfrm>
            <a:off x="5419785" y="3958387"/>
            <a:ext cx="3386399" cy="2231768"/>
          </a:xfrm>
          <a:prstGeom prst="rect">
            <a:avLst/>
          </a:prstGeom>
        </p:spPr>
      </p:pic>
      <p:pic>
        <p:nvPicPr>
          <p:cNvPr id="14" name="Picture 13" descr="Chart, line chart&#10;&#10;Description automatically generated">
            <a:extLst>
              <a:ext uri="{FF2B5EF4-FFF2-40B4-BE49-F238E27FC236}">
                <a16:creationId xmlns:a16="http://schemas.microsoft.com/office/drawing/2014/main" id="{5ACFC70C-8A85-4C12-8BE3-3E786F49589A}"/>
              </a:ext>
            </a:extLst>
          </p:cNvPr>
          <p:cNvPicPr>
            <a:picLocks noChangeAspect="1"/>
          </p:cNvPicPr>
          <p:nvPr/>
        </p:nvPicPr>
        <p:blipFill>
          <a:blip r:embed="rId4"/>
          <a:stretch>
            <a:fillRect/>
          </a:stretch>
        </p:blipFill>
        <p:spPr>
          <a:xfrm>
            <a:off x="8747930" y="1592682"/>
            <a:ext cx="3245091" cy="2211526"/>
          </a:xfrm>
          <a:prstGeom prst="rect">
            <a:avLst/>
          </a:prstGeom>
        </p:spPr>
      </p:pic>
      <p:pic>
        <p:nvPicPr>
          <p:cNvPr id="16" name="Picture 15" descr="Chart, line chart&#10;&#10;Description automatically generated">
            <a:extLst>
              <a:ext uri="{FF2B5EF4-FFF2-40B4-BE49-F238E27FC236}">
                <a16:creationId xmlns:a16="http://schemas.microsoft.com/office/drawing/2014/main" id="{A7F71C04-E534-474C-80FD-5BBB8A69DB6F}"/>
              </a:ext>
            </a:extLst>
          </p:cNvPr>
          <p:cNvPicPr>
            <a:picLocks noChangeAspect="1"/>
          </p:cNvPicPr>
          <p:nvPr/>
        </p:nvPicPr>
        <p:blipFill>
          <a:blip r:embed="rId5"/>
          <a:stretch>
            <a:fillRect/>
          </a:stretch>
        </p:blipFill>
        <p:spPr>
          <a:xfrm>
            <a:off x="5361531" y="1622459"/>
            <a:ext cx="3386399" cy="2211526"/>
          </a:xfrm>
          <a:prstGeom prst="rect">
            <a:avLst/>
          </a:prstGeom>
        </p:spPr>
      </p:pic>
    </p:spTree>
    <p:extLst>
      <p:ext uri="{BB962C8B-B14F-4D97-AF65-F5344CB8AC3E}">
        <p14:creationId xmlns:p14="http://schemas.microsoft.com/office/powerpoint/2010/main" val="2036500641"/>
      </p:ext>
    </p:extLst>
  </p:cSld>
  <p:clrMapOvr>
    <a:masterClrMapping/>
  </p:clrMapOvr>
</p:sld>
</file>

<file path=ppt/theme/theme1.xml><?xml version="1.0" encoding="utf-8"?>
<a:theme xmlns:a="http://schemas.openxmlformats.org/drawingml/2006/main" name="Title Card">
  <a:themeElements>
    <a:clrScheme name="McCombs">
      <a:dk1>
        <a:srgbClr val="C05900"/>
      </a:dk1>
      <a:lt1>
        <a:srgbClr val="FFFFFF"/>
      </a:lt1>
      <a:dk2>
        <a:srgbClr val="9CACB6"/>
      </a:dk2>
      <a:lt2>
        <a:srgbClr val="D6D2C4"/>
      </a:lt2>
      <a:accent1>
        <a:srgbClr val="C05900"/>
      </a:accent1>
      <a:accent2>
        <a:srgbClr val="9CACB6"/>
      </a:accent2>
      <a:accent3>
        <a:srgbClr val="F7961F"/>
      </a:accent3>
      <a:accent4>
        <a:srgbClr val="FFD600"/>
      </a:accent4>
      <a:accent5>
        <a:srgbClr val="579C41"/>
      </a:accent5>
      <a:accent6>
        <a:srgbClr val="005E86"/>
      </a:accent6>
      <a:hlink>
        <a:srgbClr val="005E86"/>
      </a:hlink>
      <a:folHlink>
        <a:srgbClr val="00A8B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op Orange Bar">
  <a:themeElements>
    <a:clrScheme name="McCombs">
      <a:dk1>
        <a:srgbClr val="C05900"/>
      </a:dk1>
      <a:lt1>
        <a:srgbClr val="FFFFFF"/>
      </a:lt1>
      <a:dk2>
        <a:srgbClr val="9CACB6"/>
      </a:dk2>
      <a:lt2>
        <a:srgbClr val="D6D2C4"/>
      </a:lt2>
      <a:accent1>
        <a:srgbClr val="C05900"/>
      </a:accent1>
      <a:accent2>
        <a:srgbClr val="9CACB6"/>
      </a:accent2>
      <a:accent3>
        <a:srgbClr val="F7961F"/>
      </a:accent3>
      <a:accent4>
        <a:srgbClr val="FFD600"/>
      </a:accent4>
      <a:accent5>
        <a:srgbClr val="579C41"/>
      </a:accent5>
      <a:accent6>
        <a:srgbClr val="005E86"/>
      </a:accent6>
      <a:hlink>
        <a:srgbClr val="005E86"/>
      </a:hlink>
      <a:folHlink>
        <a:srgbClr val="00A8B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1069</TotalTime>
  <Words>721</Words>
  <Application>Microsoft Office PowerPoint</Application>
  <PresentationFormat>Widescreen</PresentationFormat>
  <Paragraphs>101</Paragraphs>
  <Slides>25</Slides>
  <Notes>19</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25</vt:i4>
      </vt:variant>
    </vt:vector>
  </HeadingPairs>
  <TitlesOfParts>
    <vt:vector size="30" baseType="lpstr">
      <vt:lpstr>Arial Unicode MS</vt:lpstr>
      <vt:lpstr>Arial</vt:lpstr>
      <vt:lpstr>Verdana</vt:lpstr>
      <vt:lpstr>Title Card</vt:lpstr>
      <vt:lpstr>Top Orange Bar</vt:lpstr>
      <vt:lpstr>PowerPoint Presentation</vt:lpstr>
      <vt:lpstr>THE HEADLINE</vt:lpstr>
      <vt:lpstr>OUTLINE</vt:lpstr>
      <vt:lpstr>DATASETS</vt:lpstr>
      <vt:lpstr>DATA EXPLORATION</vt:lpstr>
      <vt:lpstr>PowerPoint Presentation</vt:lpstr>
      <vt:lpstr>PowerPoint Presentation</vt:lpstr>
      <vt:lpstr>WHAT MATTER?</vt:lpstr>
      <vt:lpstr>SOME MEDICAL ‘CONCERNS’</vt:lpstr>
      <vt:lpstr>CORRELATION</vt:lpstr>
      <vt:lpstr>LINEAR REGRESSION</vt:lpstr>
      <vt:lpstr>RANDOM TREE</vt:lpstr>
      <vt:lpstr>CONCLUSION</vt:lpstr>
      <vt:lpstr>Let’s look at reality and think about potential actions</vt:lpstr>
      <vt:lpstr>Thank you!</vt:lpstr>
      <vt:lpstr>PowerPoint Presentation</vt:lpstr>
      <vt:lpstr>PowerPoint Presentation</vt:lpstr>
      <vt:lpstr>PowerPoint Presentation</vt:lpstr>
      <vt:lpstr>PowerPoint Presentation</vt:lpstr>
      <vt:lpstr>PowerPoint Presentation</vt:lpstr>
      <vt:lpstr>KEEP YOUR SLIDES CONSISTENT.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Jessie Lee</dc:creator>
  <cp:lastModifiedBy>Jessie Lee</cp:lastModifiedBy>
  <cp:revision>9</cp:revision>
  <dcterms:created xsi:type="dcterms:W3CDTF">2021-07-26T15:44:55Z</dcterms:created>
  <dcterms:modified xsi:type="dcterms:W3CDTF">2021-08-08T04:21:55Z</dcterms:modified>
</cp:coreProperties>
</file>